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61" r:id="rId4"/>
    <p:sldId id="262" r:id="rId5"/>
    <p:sldId id="258" r:id="rId6"/>
    <p:sldId id="259" r:id="rId7"/>
    <p:sldId id="265" r:id="rId8"/>
    <p:sldId id="260" r:id="rId9"/>
    <p:sldId id="263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9926638" cy="679767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5" d="100"/>
          <a:sy n="65" d="100"/>
        </p:scale>
        <p:origin x="-89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5622799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4181F2-DD98-4127-8623-AA0ACF38D32A}" type="datetimeFigureOut">
              <a:rPr lang="it-IT" smtClean="0"/>
              <a:pPr/>
              <a:t>26/06/2012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1" y="645661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5622799" y="645661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EDFB2B-47A2-442A-A5CF-66828EBC4569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5621696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4F08DA-DD74-4CA0-B971-0CA65534A442}" type="datetimeFigureOut">
              <a:rPr lang="it-IT" smtClean="0"/>
              <a:pPr/>
              <a:t>26/06/2012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992201" y="3228705"/>
            <a:ext cx="7942238" cy="30591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6456324"/>
            <a:ext cx="4302625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5621696" y="6456324"/>
            <a:ext cx="4302625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9C1A6A-1319-49AA-9BBA-98400777F55C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Prova </a:t>
            </a:r>
            <a:r>
              <a:rPr lang="it-IT" dirty="0" err="1" smtClean="0"/>
              <a:t>prova</a:t>
            </a:r>
            <a:r>
              <a:rPr lang="it-IT" dirty="0" smtClean="0"/>
              <a:t> </a:t>
            </a:r>
            <a:r>
              <a:rPr lang="it-IT" dirty="0" err="1" smtClean="0"/>
              <a:t>prova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9C1A6A-1319-49AA-9BBA-98400777F55C}" type="slidenum">
              <a:rPr lang="it-IT" smtClean="0"/>
              <a:pPr/>
              <a:t>4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6"/>
          <p:cNvGrpSpPr/>
          <p:nvPr/>
        </p:nvGrpSpPr>
        <p:grpSpPr>
          <a:xfrm>
            <a:off x="0" y="3268345"/>
            <a:ext cx="9144000" cy="146304"/>
            <a:chOff x="0" y="3268345"/>
            <a:chExt cx="9144000" cy="146304"/>
          </a:xfrm>
        </p:grpSpPr>
        <p:sp>
          <p:nvSpPr>
            <p:cNvPr id="13" name="Rectangle 12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752601"/>
            <a:ext cx="7924800" cy="1470025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C32F8-704B-41E2-93D7-6522A1BC61F6}" type="datetimeFigureOut">
              <a:rPr lang="it-IT" smtClean="0"/>
              <a:pPr/>
              <a:t>26/06/2012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316DD-1BC5-4A82-BBD8-A2CE3C5A9F4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testo vertical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C32F8-704B-41E2-93D7-6522A1BC61F6}" type="datetimeFigureOut">
              <a:rPr lang="it-IT" smtClean="0"/>
              <a:pPr/>
              <a:t>26/06/2012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316DD-1BC5-4A82-BBD8-A2CE3C5A9F41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grpSp>
        <p:nvGrpSpPr>
          <p:cNvPr id="2" name="Group 7"/>
          <p:cNvGrpSpPr/>
          <p:nvPr/>
        </p:nvGrpSpPr>
        <p:grpSpPr>
          <a:xfrm flipH="1">
            <a:off x="0" y="1371600"/>
            <a:ext cx="9144000" cy="73152"/>
            <a:chOff x="0" y="3268345"/>
            <a:chExt cx="9144000" cy="146304"/>
          </a:xfrm>
        </p:grpSpPr>
        <p:sp>
          <p:nvSpPr>
            <p:cNvPr id="9" name="Rectangle 8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1722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39712" y="6356351"/>
            <a:ext cx="1868424" cy="365125"/>
          </a:xfrm>
        </p:spPr>
        <p:txBody>
          <a:bodyPr/>
          <a:lstStyle/>
          <a:p>
            <a:fld id="{196C32F8-704B-41E2-93D7-6522A1BC61F6}" type="datetimeFigureOut">
              <a:rPr lang="it-IT" smtClean="0"/>
              <a:pPr/>
              <a:t>26/06/2012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316DD-1BC5-4A82-BBD8-A2CE3C5A9F41}" type="slidenum">
              <a:rPr lang="it-IT" smtClean="0"/>
              <a:pPr/>
              <a:t>‹N›</a:t>
            </a:fld>
            <a:endParaRPr lang="it-IT"/>
          </a:p>
        </p:txBody>
      </p:sp>
      <p:grpSp>
        <p:nvGrpSpPr>
          <p:cNvPr id="7" name="Group 6"/>
          <p:cNvGrpSpPr/>
          <p:nvPr/>
        </p:nvGrpSpPr>
        <p:grpSpPr>
          <a:xfrm rot="5400000" flipH="1">
            <a:off x="3332988" y="3384804"/>
            <a:ext cx="6867144" cy="73152"/>
            <a:chOff x="0" y="3268345"/>
            <a:chExt cx="9144000" cy="146304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9616"/>
            <a:ext cx="8229600" cy="4626547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C32F8-704B-41E2-93D7-6522A1BC61F6}" type="datetimeFigureOut">
              <a:rPr lang="it-IT" smtClean="0"/>
              <a:pPr/>
              <a:t>26/06/2012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316DD-1BC5-4A82-BBD8-A2CE3C5A9F41}" type="slidenum">
              <a:rPr lang="it-IT" smtClean="0"/>
              <a:pPr/>
              <a:t>‹N›</a:t>
            </a:fld>
            <a:endParaRPr lang="it-IT"/>
          </a:p>
        </p:txBody>
      </p:sp>
      <p:grpSp>
        <p:nvGrpSpPr>
          <p:cNvPr id="2" name="Group 13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5" name="Rectangle 14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Title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514" y="4406901"/>
            <a:ext cx="78272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4" y="2667001"/>
            <a:ext cx="78272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C32F8-704B-41E2-93D7-6522A1BC61F6}" type="datetimeFigureOut">
              <a:rPr lang="it-IT" smtClean="0"/>
              <a:pPr/>
              <a:t>26/06/2012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316DD-1BC5-4A82-BBD8-A2CE3C5A9F41}" type="slidenum">
              <a:rPr lang="it-IT" smtClean="0"/>
              <a:pPr/>
              <a:t>‹N›</a:t>
            </a:fld>
            <a:endParaRPr lang="it-IT"/>
          </a:p>
        </p:txBody>
      </p:sp>
      <p:grpSp>
        <p:nvGrpSpPr>
          <p:cNvPr id="7" name="Group 12"/>
          <p:cNvGrpSpPr/>
          <p:nvPr/>
        </p:nvGrpSpPr>
        <p:grpSpPr>
          <a:xfrm flipH="1">
            <a:off x="0" y="4228465"/>
            <a:ext cx="9144000" cy="146304"/>
            <a:chOff x="0" y="3268345"/>
            <a:chExt cx="9144000" cy="146304"/>
          </a:xfrm>
        </p:grpSpPr>
        <p:sp>
          <p:nvSpPr>
            <p:cNvPr id="14" name="Rectangle 13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C32F8-704B-41E2-93D7-6522A1BC61F6}" type="datetimeFigureOut">
              <a:rPr lang="it-IT" smtClean="0"/>
              <a:pPr/>
              <a:t>26/06/2012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316DD-1BC5-4A82-BBD8-A2CE3C5A9F41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grpSp>
        <p:nvGrpSpPr>
          <p:cNvPr id="2" name="Group 14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6" name="Rectangle 15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971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600200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2971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C32F8-704B-41E2-93D7-6522A1BC61F6}" type="datetimeFigureOut">
              <a:rPr lang="it-IT" smtClean="0"/>
              <a:pPr/>
              <a:t>26/06/2012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316DD-1BC5-4A82-BBD8-A2CE3C5A9F41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grpSp>
        <p:nvGrpSpPr>
          <p:cNvPr id="2" name="Group 16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C32F8-704B-41E2-93D7-6522A1BC61F6}" type="datetimeFigureOut">
              <a:rPr lang="it-IT" smtClean="0"/>
              <a:pPr/>
              <a:t>26/06/2012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316DD-1BC5-4A82-BBD8-A2CE3C5A9F41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grpSp>
        <p:nvGrpSpPr>
          <p:cNvPr id="2" name="Group 12"/>
          <p:cNvGrpSpPr/>
          <p:nvPr/>
        </p:nvGrpSpPr>
        <p:grpSpPr>
          <a:xfrm flipH="1">
            <a:off x="0" y="1371600"/>
            <a:ext cx="9144000" cy="73152"/>
            <a:chOff x="0" y="3268345"/>
            <a:chExt cx="9144000" cy="146304"/>
          </a:xfrm>
        </p:grpSpPr>
        <p:sp>
          <p:nvSpPr>
            <p:cNvPr id="14" name="Rectangle 13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C32F8-704B-41E2-93D7-6522A1BC61F6}" type="datetimeFigureOut">
              <a:rPr lang="it-IT" smtClean="0"/>
              <a:pPr/>
              <a:t>26/06/2012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316DD-1BC5-4A82-BBD8-A2CE3C5A9F41}" type="slidenum">
              <a:rPr lang="it-IT" smtClean="0"/>
              <a:pPr/>
              <a:t>‹N›</a:t>
            </a:fld>
            <a:endParaRPr lang="it-IT"/>
          </a:p>
        </p:txBody>
      </p:sp>
      <p:grpSp>
        <p:nvGrpSpPr>
          <p:cNvPr id="5" name="Group 10"/>
          <p:cNvGrpSpPr/>
          <p:nvPr/>
        </p:nvGrpSpPr>
        <p:grpSpPr>
          <a:xfrm>
            <a:off x="-9144" y="-18288"/>
            <a:ext cx="9144000" cy="146304"/>
            <a:chOff x="0" y="3268345"/>
            <a:chExt cx="9144000" cy="146304"/>
          </a:xfrm>
        </p:grpSpPr>
        <p:sp>
          <p:nvSpPr>
            <p:cNvPr id="12" name="Rectangle 11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5495544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6592824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7690104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793751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800" b="1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71601"/>
            <a:ext cx="5111750" cy="4754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371601"/>
            <a:ext cx="3008313" cy="47545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C32F8-704B-41E2-93D7-6522A1BC61F6}" type="datetimeFigureOut">
              <a:rPr lang="it-IT" smtClean="0"/>
              <a:pPr/>
              <a:t>26/06/2012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316DD-1BC5-4A82-BBD8-A2CE3C5A9F41}" type="slidenum">
              <a:rPr lang="it-IT" smtClean="0"/>
              <a:pPr/>
              <a:t>‹N›</a:t>
            </a:fld>
            <a:endParaRPr lang="it-IT"/>
          </a:p>
        </p:txBody>
      </p:sp>
      <p:grpSp>
        <p:nvGrpSpPr>
          <p:cNvPr id="8" name="Group 13"/>
          <p:cNvGrpSpPr/>
          <p:nvPr/>
        </p:nvGrpSpPr>
        <p:grpSpPr>
          <a:xfrm flipH="1">
            <a:off x="0" y="1143000"/>
            <a:ext cx="9144000" cy="73152"/>
            <a:chOff x="0" y="3268345"/>
            <a:chExt cx="9144000" cy="146304"/>
          </a:xfrm>
        </p:grpSpPr>
        <p:sp>
          <p:nvSpPr>
            <p:cNvPr id="15" name="Rectangle 14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/>
          <p:cNvSpPr>
            <a:spLocks noGrp="1"/>
          </p:cNvSpPr>
          <p:nvPr>
            <p:ph type="pic" sz="quarter" idx="13"/>
          </p:nvPr>
        </p:nvSpPr>
        <p:spPr>
          <a:xfrm>
            <a:off x="1801368" y="685800"/>
            <a:ext cx="5495544" cy="3886200"/>
          </a:xfrm>
          <a:solidFill>
            <a:schemeClr val="accent1"/>
          </a:solidFill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contrasting" dir="t"/>
          </a:scene3d>
          <a:sp3d contourW="12700" prstMaterial="softEdge">
            <a:bevelT prst="cross"/>
            <a:contourClr>
              <a:srgbClr val="FFFFFF"/>
            </a:contourClr>
          </a:sp3d>
        </p:spPr>
        <p:txBody>
          <a:bodyPr/>
          <a:lstStyle/>
          <a:p>
            <a:r>
              <a:rPr lang="it-IT" smtClean="0"/>
              <a:t>Fare clic sull'icona per inserire un'immagine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C32F8-704B-41E2-93D7-6522A1BC61F6}" type="datetimeFigureOut">
              <a:rPr lang="it-IT" smtClean="0"/>
              <a:pPr/>
              <a:t>26/06/2012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316DD-1BC5-4A82-BBD8-A2CE3C5A9F41}" type="slidenum">
              <a:rPr lang="it-IT" smtClean="0"/>
              <a:pPr/>
              <a:t>‹N›</a:t>
            </a:fld>
            <a:endParaRPr lang="it-IT"/>
          </a:p>
        </p:txBody>
      </p:sp>
      <p:grpSp>
        <p:nvGrpSpPr>
          <p:cNvPr id="3" name="Group 15"/>
          <p:cNvGrpSpPr/>
          <p:nvPr/>
        </p:nvGrpSpPr>
        <p:grpSpPr>
          <a:xfrm>
            <a:off x="-9144" y="-18288"/>
            <a:ext cx="9144000" cy="146304"/>
            <a:chOff x="0" y="3268345"/>
            <a:chExt cx="9144000" cy="14630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5495544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6592824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7690104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26" y="0"/>
            <a:ext cx="9144000" cy="6286520"/>
          </a:xfrm>
          <a:prstGeom prst="rect">
            <a:avLst/>
          </a:prstGeom>
          <a:gradFill flip="none" rotWithShape="1">
            <a:gsLst>
              <a:gs pos="1000">
                <a:schemeClr val="bg2">
                  <a:alpha val="0"/>
                </a:schemeClr>
              </a:gs>
              <a:gs pos="100000">
                <a:schemeClr val="bg1">
                  <a:alpha val="92000"/>
                </a:schemeClr>
              </a:gs>
            </a:gsLst>
            <a:lin ang="16200000" scaled="1"/>
            <a:tileRect/>
          </a:gradFill>
          <a:ln w="285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74536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ysClr val="windowText" lastClr="000000"/>
                </a:solidFill>
              </a:defRPr>
            </a:lvl1pPr>
          </a:lstStyle>
          <a:p>
            <a:fld id="{196C32F8-704B-41E2-93D7-6522A1BC61F6}" type="datetimeFigureOut">
              <a:rPr lang="it-IT" smtClean="0"/>
              <a:pPr/>
              <a:t>26/06/2012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ysClr val="windowText" lastClr="000000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0248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ysClr val="windowText" lastClr="000000"/>
                </a:solidFill>
              </a:defRPr>
            </a:lvl1pPr>
          </a:lstStyle>
          <a:p>
            <a:fld id="{C8D316DD-1BC5-4A82-BBD8-A2CE3C5A9F41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Title Placeholder 7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ln>
            <a:noFill/>
          </a:ln>
          <a:solidFill>
            <a:srgbClr val="FFFFFF"/>
          </a:solidFill>
          <a:effectLst>
            <a:glow rad="101600">
              <a:schemeClr val="tx2"/>
            </a:glo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SzPct val="70000"/>
        <a:buFont typeface="Wingdings 2" pitchFamily="18" charset="2"/>
        <a:buChar char="¥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4"/>
        </a:buClr>
        <a:buSzPct val="60000"/>
        <a:buFont typeface="Wingdings 2" pitchFamily="18" charset="2"/>
        <a:buChar char="¥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5"/>
        </a:buClr>
        <a:buSzPct val="57000"/>
        <a:buFont typeface="Wingdings 2" pitchFamily="18" charset="2"/>
        <a:buChar char="¥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6"/>
        </a:buClr>
        <a:buSzPct val="55000"/>
        <a:buFont typeface="Wingdings 2" pitchFamily="18" charset="2"/>
        <a:buChar char="¥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2"/>
        </a:buClr>
        <a:buSzPct val="50000"/>
        <a:buFont typeface="Wingdings 2" pitchFamily="18" charset="2"/>
        <a:buChar char="¥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23528" y="1268761"/>
            <a:ext cx="4680520" cy="1953865"/>
          </a:xfrm>
        </p:spPr>
        <p:txBody>
          <a:bodyPr>
            <a:normAutofit/>
          </a:bodyPr>
          <a:lstStyle/>
          <a:p>
            <a:r>
              <a:rPr lang="it-IT" dirty="0" smtClean="0"/>
              <a:t>Convegno pastorale diocesano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57158" y="3643314"/>
            <a:ext cx="4643470" cy="3209948"/>
          </a:xfrm>
        </p:spPr>
        <p:txBody>
          <a:bodyPr>
            <a:normAutofit lnSpcReduction="10000"/>
          </a:bodyPr>
          <a:lstStyle/>
          <a:p>
            <a:r>
              <a:rPr lang="it-IT" dirty="0" smtClean="0"/>
              <a:t>Martedì 26 giugno 2012</a:t>
            </a:r>
          </a:p>
          <a:p>
            <a:r>
              <a:rPr lang="it-IT" dirty="0" smtClean="0"/>
              <a:t>Auditorium “Regina </a:t>
            </a:r>
            <a:r>
              <a:rPr lang="it-IT" dirty="0" err="1" smtClean="0"/>
              <a:t>Pacis</a:t>
            </a:r>
            <a:r>
              <a:rPr lang="it-IT" dirty="0" smtClean="0"/>
              <a:t>”</a:t>
            </a:r>
          </a:p>
          <a:p>
            <a:r>
              <a:rPr lang="it-IT" dirty="0" smtClean="0"/>
              <a:t>Molfetta</a:t>
            </a:r>
          </a:p>
          <a:p>
            <a:endParaRPr lang="it-IT" dirty="0" smtClean="0"/>
          </a:p>
          <a:p>
            <a:endParaRPr lang="it-IT" dirty="0" smtClean="0"/>
          </a:p>
          <a:p>
            <a:r>
              <a:rPr lang="it-IT" sz="2000" dirty="0" smtClean="0"/>
              <a:t>Presentazione del Progetto</a:t>
            </a:r>
          </a:p>
          <a:p>
            <a:r>
              <a:rPr lang="it-IT" sz="1600" dirty="0" smtClean="0"/>
              <a:t>A cura dell’Ufficio diocesano Comunicazioni Sociali</a:t>
            </a:r>
            <a:endParaRPr lang="it-IT" sz="1600" dirty="0"/>
          </a:p>
        </p:txBody>
      </p:sp>
      <p:pic>
        <p:nvPicPr>
          <p:cNvPr id="4" name="Immagine 3" descr="testat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36512" y="1"/>
            <a:ext cx="9144000" cy="980727"/>
          </a:xfrm>
          <a:prstGeom prst="rect">
            <a:avLst/>
          </a:prstGeom>
        </p:spPr>
      </p:pic>
      <p:pic>
        <p:nvPicPr>
          <p:cNvPr id="5" name="Immagine 4" descr="CopertinaProgett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482865">
            <a:off x="5112209" y="1556064"/>
            <a:ext cx="3418388" cy="487173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o 37"/>
          <p:cNvGrpSpPr/>
          <p:nvPr/>
        </p:nvGrpSpPr>
        <p:grpSpPr>
          <a:xfrm>
            <a:off x="467544" y="45188"/>
            <a:ext cx="8352928" cy="1295580"/>
            <a:chOff x="0" y="2137706"/>
            <a:chExt cx="8352928" cy="971685"/>
          </a:xfrm>
        </p:grpSpPr>
        <p:sp>
          <p:nvSpPr>
            <p:cNvPr id="40" name="Rettangolo arrotondato 39"/>
            <p:cNvSpPr/>
            <p:nvPr/>
          </p:nvSpPr>
          <p:spPr>
            <a:xfrm>
              <a:off x="0" y="2137707"/>
              <a:ext cx="8229600" cy="97168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-3500680"/>
                <a:satOff val="40491"/>
                <a:lumOff val="-2941"/>
                <a:alphaOff val="0"/>
              </a:schemeClr>
            </a:fillRef>
            <a:effectRef idx="0">
              <a:schemeClr val="accent2">
                <a:hueOff val="-3500680"/>
                <a:satOff val="40491"/>
                <a:lumOff val="-2941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1" name="Rettangolo 40"/>
            <p:cNvSpPr/>
            <p:nvPr/>
          </p:nvSpPr>
          <p:spPr>
            <a:xfrm>
              <a:off x="1743088" y="2137706"/>
              <a:ext cx="6609840" cy="97168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l" defTabSz="1244600">
                <a:lnSpc>
                  <a:spcPct val="90000"/>
                </a:lnSpc>
                <a:spcBef>
                  <a:spcPct val="0"/>
                </a:spcBef>
              </a:pPr>
              <a:r>
                <a:rPr lang="it-IT" sz="2000" dirty="0" smtClean="0"/>
                <a:t>3^ parte</a:t>
              </a:r>
              <a:endParaRPr lang="it-IT" sz="2000" kern="1200" dirty="0" smtClean="0"/>
            </a:p>
            <a:p>
              <a:pPr lvl="0" algn="l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3000" b="1" kern="1200" dirty="0" smtClean="0"/>
                <a:t>Educazione e </a:t>
              </a:r>
              <a:r>
                <a:rPr lang="it-IT" sz="4800" b="1" kern="1200" dirty="0" smtClean="0"/>
                <a:t>affettività</a:t>
              </a:r>
              <a:endParaRPr lang="it-IT" sz="4800" b="1" kern="1200" dirty="0"/>
            </a:p>
          </p:txBody>
        </p:sp>
      </p:grpSp>
      <p:sp>
        <p:nvSpPr>
          <p:cNvPr id="39" name="Rettangolo arrotondato 38"/>
          <p:cNvSpPr/>
          <p:nvPr/>
        </p:nvSpPr>
        <p:spPr>
          <a:xfrm>
            <a:off x="564712" y="174748"/>
            <a:ext cx="1645920" cy="1036463"/>
          </a:xfrm>
          <a:prstGeom prst="roundRect">
            <a:avLst>
              <a:gd name="adj" fmla="val 10000"/>
            </a:avLst>
          </a:prstGeom>
          <a:blipFill rotWithShape="0">
            <a:blip r:embed="rId2" cstate="print"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2">
              <a:tint val="50000"/>
              <a:hueOff val="-4366035"/>
              <a:satOff val="38696"/>
              <a:lumOff val="2486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3" name="Gruppo 19"/>
          <p:cNvGrpSpPr/>
          <p:nvPr/>
        </p:nvGrpSpPr>
        <p:grpSpPr>
          <a:xfrm>
            <a:off x="323528" y="1556814"/>
            <a:ext cx="8568951" cy="5141371"/>
            <a:chOff x="323528" y="1556814"/>
            <a:chExt cx="8568951" cy="5141371"/>
          </a:xfrm>
        </p:grpSpPr>
        <p:sp>
          <p:nvSpPr>
            <p:cNvPr id="9" name="Torta 8"/>
            <p:cNvSpPr/>
            <p:nvPr/>
          </p:nvSpPr>
          <p:spPr>
            <a:xfrm>
              <a:off x="323528" y="1556814"/>
              <a:ext cx="5141371" cy="5141371"/>
            </a:xfrm>
            <a:prstGeom prst="pie">
              <a:avLst>
                <a:gd name="adj1" fmla="val 5400000"/>
                <a:gd name="adj2" fmla="val 1620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Figura a mano libera 9"/>
            <p:cNvSpPr/>
            <p:nvPr/>
          </p:nvSpPr>
          <p:spPr>
            <a:xfrm>
              <a:off x="2894213" y="1556814"/>
              <a:ext cx="5998266" cy="5141371"/>
            </a:xfrm>
            <a:custGeom>
              <a:avLst/>
              <a:gdLst>
                <a:gd name="connsiteX0" fmla="*/ 0 w 5998266"/>
                <a:gd name="connsiteY0" fmla="*/ 0 h 5141371"/>
                <a:gd name="connsiteX1" fmla="*/ 5998266 w 5998266"/>
                <a:gd name="connsiteY1" fmla="*/ 0 h 5141371"/>
                <a:gd name="connsiteX2" fmla="*/ 5998266 w 5998266"/>
                <a:gd name="connsiteY2" fmla="*/ 5141371 h 5141371"/>
                <a:gd name="connsiteX3" fmla="*/ 0 w 5998266"/>
                <a:gd name="connsiteY3" fmla="*/ 5141371 h 5141371"/>
                <a:gd name="connsiteX4" fmla="*/ 0 w 5998266"/>
                <a:gd name="connsiteY4" fmla="*/ 0 h 5141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98266" h="5141371">
                  <a:moveTo>
                    <a:pt x="0" y="0"/>
                  </a:moveTo>
                  <a:lnTo>
                    <a:pt x="5998266" y="0"/>
                  </a:lnTo>
                  <a:lnTo>
                    <a:pt x="5998266" y="5141371"/>
                  </a:lnTo>
                  <a:lnTo>
                    <a:pt x="0" y="514137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3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5250" tIns="95250" rIns="3094383" bIns="4144080" numCol="1" spcCol="1270" anchor="ctr" anchorCtr="0">
              <a:noAutofit/>
            </a:bodyPr>
            <a:lstStyle/>
            <a:p>
              <a:pPr lvl="0" algn="l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500" kern="1200" dirty="0" smtClean="0"/>
                <a:t>Educazione all’affettività</a:t>
              </a:r>
              <a:endParaRPr lang="it-IT" sz="2500" kern="1200" dirty="0"/>
            </a:p>
          </p:txBody>
        </p:sp>
      </p:grpSp>
      <p:grpSp>
        <p:nvGrpSpPr>
          <p:cNvPr id="4" name="Gruppo 20"/>
          <p:cNvGrpSpPr/>
          <p:nvPr/>
        </p:nvGrpSpPr>
        <p:grpSpPr>
          <a:xfrm>
            <a:off x="998332" y="2649355"/>
            <a:ext cx="7894147" cy="3791761"/>
            <a:chOff x="998332" y="2649355"/>
            <a:chExt cx="7894147" cy="3791761"/>
          </a:xfrm>
        </p:grpSpPr>
        <p:sp>
          <p:nvSpPr>
            <p:cNvPr id="11" name="Torta 10"/>
            <p:cNvSpPr/>
            <p:nvPr/>
          </p:nvSpPr>
          <p:spPr>
            <a:xfrm>
              <a:off x="998332" y="2649355"/>
              <a:ext cx="3791761" cy="3791761"/>
            </a:xfrm>
            <a:prstGeom prst="pie">
              <a:avLst>
                <a:gd name="adj1" fmla="val 5400000"/>
                <a:gd name="adj2" fmla="val 1620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3058208"/>
                <a:satOff val="1618"/>
                <a:lumOff val="-3856"/>
                <a:alphaOff val="0"/>
              </a:schemeClr>
            </a:fillRef>
            <a:effectRef idx="0">
              <a:schemeClr val="accent3">
                <a:hueOff val="3058208"/>
                <a:satOff val="1618"/>
                <a:lumOff val="-3856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Figura a mano libera 11"/>
            <p:cNvSpPr/>
            <p:nvPr/>
          </p:nvSpPr>
          <p:spPr>
            <a:xfrm>
              <a:off x="2894213" y="2649355"/>
              <a:ext cx="5998266" cy="3791761"/>
            </a:xfrm>
            <a:custGeom>
              <a:avLst/>
              <a:gdLst>
                <a:gd name="connsiteX0" fmla="*/ 0 w 5998266"/>
                <a:gd name="connsiteY0" fmla="*/ 0 h 3791761"/>
                <a:gd name="connsiteX1" fmla="*/ 5998266 w 5998266"/>
                <a:gd name="connsiteY1" fmla="*/ 0 h 3791761"/>
                <a:gd name="connsiteX2" fmla="*/ 5998266 w 5998266"/>
                <a:gd name="connsiteY2" fmla="*/ 3791761 h 3791761"/>
                <a:gd name="connsiteX3" fmla="*/ 0 w 5998266"/>
                <a:gd name="connsiteY3" fmla="*/ 3791761 h 3791761"/>
                <a:gd name="connsiteX4" fmla="*/ 0 w 5998266"/>
                <a:gd name="connsiteY4" fmla="*/ 0 h 3791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98266" h="3791761">
                  <a:moveTo>
                    <a:pt x="0" y="0"/>
                  </a:moveTo>
                  <a:lnTo>
                    <a:pt x="5998266" y="0"/>
                  </a:lnTo>
                  <a:lnTo>
                    <a:pt x="5998266" y="3791761"/>
                  </a:lnTo>
                  <a:lnTo>
                    <a:pt x="0" y="379176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3">
                <a:hueOff val="3058208"/>
                <a:satOff val="1618"/>
                <a:lumOff val="-3856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5250" tIns="95250" rIns="3094383" bIns="2794470" numCol="1" spcCol="1270" anchor="ctr" anchorCtr="0">
              <a:noAutofit/>
            </a:bodyPr>
            <a:lstStyle/>
            <a:p>
              <a:pPr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500" dirty="0" smtClean="0"/>
                <a:t>Responsabilità genitoriale</a:t>
              </a:r>
            </a:p>
          </p:txBody>
        </p:sp>
      </p:grpSp>
      <p:grpSp>
        <p:nvGrpSpPr>
          <p:cNvPr id="5" name="Gruppo 21"/>
          <p:cNvGrpSpPr/>
          <p:nvPr/>
        </p:nvGrpSpPr>
        <p:grpSpPr>
          <a:xfrm>
            <a:off x="1673137" y="3741897"/>
            <a:ext cx="7219342" cy="2442151"/>
            <a:chOff x="1673137" y="3741897"/>
            <a:chExt cx="7219342" cy="2442151"/>
          </a:xfrm>
        </p:grpSpPr>
        <p:sp>
          <p:nvSpPr>
            <p:cNvPr id="13" name="Torta 12"/>
            <p:cNvSpPr/>
            <p:nvPr/>
          </p:nvSpPr>
          <p:spPr>
            <a:xfrm>
              <a:off x="1673137" y="3741897"/>
              <a:ext cx="2442151" cy="2442151"/>
            </a:xfrm>
            <a:prstGeom prst="pie">
              <a:avLst>
                <a:gd name="adj1" fmla="val 5400000"/>
                <a:gd name="adj2" fmla="val 1620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6116416"/>
                <a:satOff val="3235"/>
                <a:lumOff val="-7713"/>
                <a:alphaOff val="0"/>
              </a:schemeClr>
            </a:fillRef>
            <a:effectRef idx="0">
              <a:schemeClr val="accent3">
                <a:hueOff val="6116416"/>
                <a:satOff val="3235"/>
                <a:lumOff val="-771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Figura a mano libera 13"/>
            <p:cNvSpPr/>
            <p:nvPr/>
          </p:nvSpPr>
          <p:spPr>
            <a:xfrm>
              <a:off x="2894213" y="3741897"/>
              <a:ext cx="5998266" cy="2442151"/>
            </a:xfrm>
            <a:custGeom>
              <a:avLst/>
              <a:gdLst>
                <a:gd name="connsiteX0" fmla="*/ 0 w 5998266"/>
                <a:gd name="connsiteY0" fmla="*/ 0 h 2442151"/>
                <a:gd name="connsiteX1" fmla="*/ 5998266 w 5998266"/>
                <a:gd name="connsiteY1" fmla="*/ 0 h 2442151"/>
                <a:gd name="connsiteX2" fmla="*/ 5998266 w 5998266"/>
                <a:gd name="connsiteY2" fmla="*/ 2442151 h 2442151"/>
                <a:gd name="connsiteX3" fmla="*/ 0 w 5998266"/>
                <a:gd name="connsiteY3" fmla="*/ 2442151 h 2442151"/>
                <a:gd name="connsiteX4" fmla="*/ 0 w 5998266"/>
                <a:gd name="connsiteY4" fmla="*/ 0 h 2442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98266" h="2442151">
                  <a:moveTo>
                    <a:pt x="0" y="0"/>
                  </a:moveTo>
                  <a:lnTo>
                    <a:pt x="5998266" y="0"/>
                  </a:lnTo>
                  <a:lnTo>
                    <a:pt x="5998266" y="2442151"/>
                  </a:lnTo>
                  <a:lnTo>
                    <a:pt x="0" y="244215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3">
                <a:hueOff val="6116416"/>
                <a:satOff val="3235"/>
                <a:lumOff val="-7713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5250" tIns="95250" rIns="3094383" bIns="1444860" numCol="1" spcCol="1270" anchor="ctr" anchorCtr="0">
              <a:noAutofit/>
            </a:bodyPr>
            <a:lstStyle/>
            <a:p>
              <a:pPr lvl="0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500" dirty="0" smtClean="0"/>
                <a:t>Dialogo intergenerazionale</a:t>
              </a:r>
              <a:endParaRPr lang="it-IT" sz="2500" dirty="0"/>
            </a:p>
          </p:txBody>
        </p:sp>
      </p:grpSp>
      <p:grpSp>
        <p:nvGrpSpPr>
          <p:cNvPr id="6" name="Gruppo 22"/>
          <p:cNvGrpSpPr/>
          <p:nvPr/>
        </p:nvGrpSpPr>
        <p:grpSpPr>
          <a:xfrm>
            <a:off x="2347942" y="4834438"/>
            <a:ext cx="6544537" cy="1092541"/>
            <a:chOff x="2347942" y="4834438"/>
            <a:chExt cx="6544537" cy="1092541"/>
          </a:xfrm>
        </p:grpSpPr>
        <p:sp>
          <p:nvSpPr>
            <p:cNvPr id="15" name="Torta 14"/>
            <p:cNvSpPr/>
            <p:nvPr/>
          </p:nvSpPr>
          <p:spPr>
            <a:xfrm>
              <a:off x="2347942" y="4834438"/>
              <a:ext cx="1092541" cy="1092541"/>
            </a:xfrm>
            <a:prstGeom prst="pie">
              <a:avLst>
                <a:gd name="adj1" fmla="val 5400000"/>
                <a:gd name="adj2" fmla="val 1620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9174624"/>
                <a:satOff val="4853"/>
                <a:lumOff val="-11569"/>
                <a:alphaOff val="0"/>
              </a:schemeClr>
            </a:fillRef>
            <a:effectRef idx="0">
              <a:schemeClr val="accent3">
                <a:hueOff val="9174624"/>
                <a:satOff val="4853"/>
                <a:lumOff val="-11569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Figura a mano libera 15"/>
            <p:cNvSpPr/>
            <p:nvPr/>
          </p:nvSpPr>
          <p:spPr>
            <a:xfrm>
              <a:off x="2894213" y="4834438"/>
              <a:ext cx="5998266" cy="1092541"/>
            </a:xfrm>
            <a:custGeom>
              <a:avLst/>
              <a:gdLst>
                <a:gd name="connsiteX0" fmla="*/ 0 w 5998266"/>
                <a:gd name="connsiteY0" fmla="*/ 0 h 1092541"/>
                <a:gd name="connsiteX1" fmla="*/ 5998266 w 5998266"/>
                <a:gd name="connsiteY1" fmla="*/ 0 h 1092541"/>
                <a:gd name="connsiteX2" fmla="*/ 5998266 w 5998266"/>
                <a:gd name="connsiteY2" fmla="*/ 1092541 h 1092541"/>
                <a:gd name="connsiteX3" fmla="*/ 0 w 5998266"/>
                <a:gd name="connsiteY3" fmla="*/ 1092541 h 1092541"/>
                <a:gd name="connsiteX4" fmla="*/ 0 w 5998266"/>
                <a:gd name="connsiteY4" fmla="*/ 0 h 10925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98266" h="1092541">
                  <a:moveTo>
                    <a:pt x="0" y="0"/>
                  </a:moveTo>
                  <a:lnTo>
                    <a:pt x="5998266" y="0"/>
                  </a:lnTo>
                  <a:lnTo>
                    <a:pt x="5998266" y="1092541"/>
                  </a:lnTo>
                  <a:lnTo>
                    <a:pt x="0" y="109254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3">
                <a:hueOff val="9174624"/>
                <a:satOff val="4853"/>
                <a:lumOff val="-11569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5250" tIns="95250" rIns="3094383" bIns="95250" numCol="1" spcCol="1270" anchor="ctr" anchorCtr="0">
              <a:noAutofit/>
            </a:bodyPr>
            <a:lstStyle/>
            <a:p>
              <a:pPr lvl="0" algn="l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500" kern="1200" dirty="0" smtClean="0"/>
                <a:t>Stili di vita coerenti</a:t>
              </a:r>
              <a:endParaRPr lang="it-IT" sz="2500" kern="1200" dirty="0"/>
            </a:p>
          </p:txBody>
        </p:sp>
      </p:grpSp>
      <p:sp>
        <p:nvSpPr>
          <p:cNvPr id="17" name="Figura a mano libera 16"/>
          <p:cNvSpPr/>
          <p:nvPr/>
        </p:nvSpPr>
        <p:spPr>
          <a:xfrm>
            <a:off x="5652120" y="1556814"/>
            <a:ext cx="3240359" cy="1092541"/>
          </a:xfrm>
          <a:custGeom>
            <a:avLst/>
            <a:gdLst>
              <a:gd name="connsiteX0" fmla="*/ 0 w 2999133"/>
              <a:gd name="connsiteY0" fmla="*/ 0 h 1092541"/>
              <a:gd name="connsiteX1" fmla="*/ 2999133 w 2999133"/>
              <a:gd name="connsiteY1" fmla="*/ 0 h 1092541"/>
              <a:gd name="connsiteX2" fmla="*/ 2999133 w 2999133"/>
              <a:gd name="connsiteY2" fmla="*/ 1092541 h 1092541"/>
              <a:gd name="connsiteX3" fmla="*/ 0 w 2999133"/>
              <a:gd name="connsiteY3" fmla="*/ 1092541 h 1092541"/>
              <a:gd name="connsiteX4" fmla="*/ 0 w 2999133"/>
              <a:gd name="connsiteY4" fmla="*/ 0 h 1092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99133" h="1092541">
                <a:moveTo>
                  <a:pt x="0" y="0"/>
                </a:moveTo>
                <a:lnTo>
                  <a:pt x="2999133" y="0"/>
                </a:lnTo>
                <a:lnTo>
                  <a:pt x="2999133" y="1092541"/>
                </a:lnTo>
                <a:lnTo>
                  <a:pt x="0" y="1092541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sp3d/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0010" tIns="80010" rIns="80010" bIns="80010" numCol="1" spcCol="1270" anchor="ctr" anchorCtr="0">
            <a:noAutofit/>
          </a:bodyPr>
          <a:lstStyle/>
          <a:p>
            <a:pPr marL="228600" lvl="1" indent="-228600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it-IT" sz="2100" dirty="0" smtClean="0"/>
              <a:t>Percorsi per ragazzi –giovani - sposi</a:t>
            </a:r>
          </a:p>
          <a:p>
            <a:pPr marL="228600" lvl="1" indent="-228600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it-IT" sz="2100" dirty="0" smtClean="0"/>
              <a:t>Consultorio diocesano</a:t>
            </a:r>
            <a:endParaRPr lang="it-IT" sz="2100" kern="1200" dirty="0"/>
          </a:p>
        </p:txBody>
      </p:sp>
      <p:sp>
        <p:nvSpPr>
          <p:cNvPr id="18" name="Figura a mano libera 17"/>
          <p:cNvSpPr/>
          <p:nvPr/>
        </p:nvSpPr>
        <p:spPr>
          <a:xfrm>
            <a:off x="5652120" y="2649355"/>
            <a:ext cx="3240359" cy="1092541"/>
          </a:xfrm>
          <a:custGeom>
            <a:avLst/>
            <a:gdLst>
              <a:gd name="connsiteX0" fmla="*/ 0 w 2999133"/>
              <a:gd name="connsiteY0" fmla="*/ 0 h 1092541"/>
              <a:gd name="connsiteX1" fmla="*/ 2999133 w 2999133"/>
              <a:gd name="connsiteY1" fmla="*/ 0 h 1092541"/>
              <a:gd name="connsiteX2" fmla="*/ 2999133 w 2999133"/>
              <a:gd name="connsiteY2" fmla="*/ 1092541 h 1092541"/>
              <a:gd name="connsiteX3" fmla="*/ 0 w 2999133"/>
              <a:gd name="connsiteY3" fmla="*/ 1092541 h 1092541"/>
              <a:gd name="connsiteX4" fmla="*/ 0 w 2999133"/>
              <a:gd name="connsiteY4" fmla="*/ 0 h 1092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99133" h="1092541">
                <a:moveTo>
                  <a:pt x="0" y="0"/>
                </a:moveTo>
                <a:lnTo>
                  <a:pt x="2999133" y="0"/>
                </a:lnTo>
                <a:lnTo>
                  <a:pt x="2999133" y="1092541"/>
                </a:lnTo>
                <a:lnTo>
                  <a:pt x="0" y="1092541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sp3d/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0010" tIns="80010" rIns="80010" bIns="80010" numCol="1" spcCol="1270" anchor="ctr" anchorCtr="0">
            <a:noAutofit/>
          </a:bodyPr>
          <a:lstStyle/>
          <a:p>
            <a:pPr marL="228600" lvl="1" indent="-228600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it-IT" sz="2100" dirty="0" smtClean="0"/>
              <a:t>Pastorale della famiglia</a:t>
            </a:r>
          </a:p>
          <a:p>
            <a:pPr marL="228600" lvl="1" indent="-228600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it-IT" sz="2100" dirty="0" smtClean="0"/>
              <a:t>Condivisione tra famiglie</a:t>
            </a:r>
          </a:p>
          <a:p>
            <a:pPr marL="228600" lvl="1" indent="-228600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it-IT" sz="2100" dirty="0" smtClean="0"/>
              <a:t>Collaborazione scuola</a:t>
            </a:r>
          </a:p>
        </p:txBody>
      </p:sp>
      <p:sp>
        <p:nvSpPr>
          <p:cNvPr id="19" name="Figura a mano libera 18"/>
          <p:cNvSpPr/>
          <p:nvPr/>
        </p:nvSpPr>
        <p:spPr>
          <a:xfrm>
            <a:off x="5652120" y="3741897"/>
            <a:ext cx="3240359" cy="1092541"/>
          </a:xfrm>
          <a:custGeom>
            <a:avLst/>
            <a:gdLst>
              <a:gd name="connsiteX0" fmla="*/ 0 w 2999133"/>
              <a:gd name="connsiteY0" fmla="*/ 0 h 1092541"/>
              <a:gd name="connsiteX1" fmla="*/ 2999133 w 2999133"/>
              <a:gd name="connsiteY1" fmla="*/ 0 h 1092541"/>
              <a:gd name="connsiteX2" fmla="*/ 2999133 w 2999133"/>
              <a:gd name="connsiteY2" fmla="*/ 1092541 h 1092541"/>
              <a:gd name="connsiteX3" fmla="*/ 0 w 2999133"/>
              <a:gd name="connsiteY3" fmla="*/ 1092541 h 1092541"/>
              <a:gd name="connsiteX4" fmla="*/ 0 w 2999133"/>
              <a:gd name="connsiteY4" fmla="*/ 0 h 1092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99133" h="1092541">
                <a:moveTo>
                  <a:pt x="0" y="0"/>
                </a:moveTo>
                <a:lnTo>
                  <a:pt x="2999133" y="0"/>
                </a:lnTo>
                <a:lnTo>
                  <a:pt x="2999133" y="1092541"/>
                </a:lnTo>
                <a:lnTo>
                  <a:pt x="0" y="1092541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sp3d/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0010" tIns="80010" rIns="80010" bIns="80010" numCol="1" spcCol="1270" anchor="ctr" anchorCtr="0">
            <a:noAutofit/>
          </a:bodyPr>
          <a:lstStyle/>
          <a:p>
            <a:pPr marL="228600" lvl="1" indent="-228600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it-IT" sz="2100" dirty="0" smtClean="0"/>
              <a:t>Ruolo degli Anziani</a:t>
            </a:r>
          </a:p>
          <a:p>
            <a:pPr marL="228600" lvl="1" indent="-228600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it-IT" sz="2100" dirty="0" smtClean="0"/>
              <a:t>Più relazionalità</a:t>
            </a:r>
          </a:p>
          <a:p>
            <a:pPr marL="228600" lvl="1" indent="-228600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it-IT" sz="2100" dirty="0" smtClean="0"/>
              <a:t>Accompagnamento</a:t>
            </a:r>
          </a:p>
        </p:txBody>
      </p:sp>
      <p:sp>
        <p:nvSpPr>
          <p:cNvPr id="47" name="Rettangolo 46"/>
          <p:cNvSpPr/>
          <p:nvPr/>
        </p:nvSpPr>
        <p:spPr>
          <a:xfrm>
            <a:off x="5724128" y="4869160"/>
            <a:ext cx="3168352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sz="2100" dirty="0" smtClean="0"/>
              <a:t> Affido e adozione</a:t>
            </a:r>
          </a:p>
          <a:p>
            <a:pPr lvl="0">
              <a:buFont typeface="Arial" pitchFamily="34" charset="0"/>
              <a:buChar char="•"/>
            </a:pPr>
            <a:r>
              <a:rPr lang="it-IT" sz="2100" dirty="0" smtClean="0"/>
              <a:t> Situazioni atipiche</a:t>
            </a:r>
          </a:p>
          <a:p>
            <a:pPr lvl="0">
              <a:buFont typeface="Arial" pitchFamily="34" charset="0"/>
              <a:buChar char="•"/>
            </a:pPr>
            <a:r>
              <a:rPr lang="it-IT" sz="2100" dirty="0" smtClean="0"/>
              <a:t> Formazione formatori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4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o 37"/>
          <p:cNvGrpSpPr/>
          <p:nvPr/>
        </p:nvGrpSpPr>
        <p:grpSpPr>
          <a:xfrm>
            <a:off x="467544" y="45189"/>
            <a:ext cx="8352928" cy="1295579"/>
            <a:chOff x="0" y="2137706"/>
            <a:chExt cx="8352928" cy="971684"/>
          </a:xfrm>
        </p:grpSpPr>
        <p:sp>
          <p:nvSpPr>
            <p:cNvPr id="40" name="Rettangolo arrotondato 39"/>
            <p:cNvSpPr/>
            <p:nvPr/>
          </p:nvSpPr>
          <p:spPr>
            <a:xfrm>
              <a:off x="0" y="2137706"/>
              <a:ext cx="8229600" cy="97168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-3500680"/>
                <a:satOff val="40491"/>
                <a:lumOff val="-2941"/>
                <a:alphaOff val="0"/>
              </a:schemeClr>
            </a:fillRef>
            <a:effectRef idx="0">
              <a:schemeClr val="accent2">
                <a:hueOff val="-3500680"/>
                <a:satOff val="40491"/>
                <a:lumOff val="-2941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1" name="Rettangolo 40"/>
            <p:cNvSpPr/>
            <p:nvPr/>
          </p:nvSpPr>
          <p:spPr>
            <a:xfrm>
              <a:off x="1743088" y="2137706"/>
              <a:ext cx="6609840" cy="97168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l" defTabSz="1244600">
                <a:lnSpc>
                  <a:spcPct val="90000"/>
                </a:lnSpc>
                <a:spcBef>
                  <a:spcPct val="0"/>
                </a:spcBef>
              </a:pPr>
              <a:r>
                <a:rPr lang="it-IT" sz="2000" dirty="0" smtClean="0"/>
                <a:t>3^ parte</a:t>
              </a:r>
              <a:endParaRPr lang="it-IT" sz="2000" kern="1200" dirty="0" smtClean="0"/>
            </a:p>
            <a:p>
              <a:pPr lvl="0" algn="l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3000" b="1" kern="1200" dirty="0" smtClean="0"/>
                <a:t>Educazione e</a:t>
              </a:r>
              <a:r>
                <a:rPr lang="it-IT" sz="4800" b="1" kern="1200" dirty="0" smtClean="0"/>
                <a:t> fragilità</a:t>
              </a:r>
              <a:endParaRPr lang="it-IT" sz="4800" b="1" kern="1200" dirty="0"/>
            </a:p>
          </p:txBody>
        </p:sp>
      </p:grpSp>
      <p:sp>
        <p:nvSpPr>
          <p:cNvPr id="39" name="Rettangolo arrotondato 38"/>
          <p:cNvSpPr/>
          <p:nvPr/>
        </p:nvSpPr>
        <p:spPr>
          <a:xfrm>
            <a:off x="564712" y="174748"/>
            <a:ext cx="1645920" cy="1036463"/>
          </a:xfrm>
          <a:prstGeom prst="roundRect">
            <a:avLst>
              <a:gd name="adj" fmla="val 10000"/>
            </a:avLst>
          </a:prstGeom>
          <a:blipFill rotWithShape="0">
            <a:blip r:embed="rId2" cstate="print"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2">
              <a:tint val="50000"/>
              <a:hueOff val="-4366035"/>
              <a:satOff val="38696"/>
              <a:lumOff val="2486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3" name="Gruppo 19"/>
          <p:cNvGrpSpPr/>
          <p:nvPr/>
        </p:nvGrpSpPr>
        <p:grpSpPr>
          <a:xfrm>
            <a:off x="323528" y="1556814"/>
            <a:ext cx="8568951" cy="5141371"/>
            <a:chOff x="323528" y="1556814"/>
            <a:chExt cx="8568951" cy="5141371"/>
          </a:xfrm>
        </p:grpSpPr>
        <p:sp>
          <p:nvSpPr>
            <p:cNvPr id="9" name="Torta 8"/>
            <p:cNvSpPr/>
            <p:nvPr/>
          </p:nvSpPr>
          <p:spPr>
            <a:xfrm>
              <a:off x="323528" y="1556814"/>
              <a:ext cx="5141371" cy="5141371"/>
            </a:xfrm>
            <a:prstGeom prst="pie">
              <a:avLst>
                <a:gd name="adj1" fmla="val 5400000"/>
                <a:gd name="adj2" fmla="val 1620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Figura a mano libera 9"/>
            <p:cNvSpPr/>
            <p:nvPr/>
          </p:nvSpPr>
          <p:spPr>
            <a:xfrm>
              <a:off x="2894213" y="1556814"/>
              <a:ext cx="5998266" cy="5141371"/>
            </a:xfrm>
            <a:custGeom>
              <a:avLst/>
              <a:gdLst>
                <a:gd name="connsiteX0" fmla="*/ 0 w 5998266"/>
                <a:gd name="connsiteY0" fmla="*/ 0 h 5141371"/>
                <a:gd name="connsiteX1" fmla="*/ 5998266 w 5998266"/>
                <a:gd name="connsiteY1" fmla="*/ 0 h 5141371"/>
                <a:gd name="connsiteX2" fmla="*/ 5998266 w 5998266"/>
                <a:gd name="connsiteY2" fmla="*/ 5141371 h 5141371"/>
                <a:gd name="connsiteX3" fmla="*/ 0 w 5998266"/>
                <a:gd name="connsiteY3" fmla="*/ 5141371 h 5141371"/>
                <a:gd name="connsiteX4" fmla="*/ 0 w 5998266"/>
                <a:gd name="connsiteY4" fmla="*/ 0 h 5141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98266" h="5141371">
                  <a:moveTo>
                    <a:pt x="0" y="0"/>
                  </a:moveTo>
                  <a:lnTo>
                    <a:pt x="5998266" y="0"/>
                  </a:lnTo>
                  <a:lnTo>
                    <a:pt x="5998266" y="5141371"/>
                  </a:lnTo>
                  <a:lnTo>
                    <a:pt x="0" y="514137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3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5250" tIns="95250" rIns="3094383" bIns="4144080" numCol="1" spcCol="1270" anchor="ctr" anchorCtr="0">
              <a:noAutofit/>
            </a:bodyPr>
            <a:lstStyle/>
            <a:p>
              <a:pPr lvl="0" algn="l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500" kern="1200" dirty="0" smtClean="0"/>
                <a:t>Disponibilità all’ascolto</a:t>
              </a:r>
              <a:endParaRPr lang="it-IT" sz="2500" kern="1200" dirty="0"/>
            </a:p>
          </p:txBody>
        </p:sp>
      </p:grpSp>
      <p:grpSp>
        <p:nvGrpSpPr>
          <p:cNvPr id="4" name="Gruppo 20"/>
          <p:cNvGrpSpPr/>
          <p:nvPr/>
        </p:nvGrpSpPr>
        <p:grpSpPr>
          <a:xfrm>
            <a:off x="998332" y="2649355"/>
            <a:ext cx="7894147" cy="3791761"/>
            <a:chOff x="998332" y="2649355"/>
            <a:chExt cx="7894147" cy="3791761"/>
          </a:xfrm>
        </p:grpSpPr>
        <p:sp>
          <p:nvSpPr>
            <p:cNvPr id="11" name="Torta 10"/>
            <p:cNvSpPr/>
            <p:nvPr/>
          </p:nvSpPr>
          <p:spPr>
            <a:xfrm>
              <a:off x="998332" y="2649355"/>
              <a:ext cx="3791761" cy="3791761"/>
            </a:xfrm>
            <a:prstGeom prst="pie">
              <a:avLst>
                <a:gd name="adj1" fmla="val 5400000"/>
                <a:gd name="adj2" fmla="val 1620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3058208"/>
                <a:satOff val="1618"/>
                <a:lumOff val="-3856"/>
                <a:alphaOff val="0"/>
              </a:schemeClr>
            </a:fillRef>
            <a:effectRef idx="0">
              <a:schemeClr val="accent3">
                <a:hueOff val="3058208"/>
                <a:satOff val="1618"/>
                <a:lumOff val="-3856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Figura a mano libera 11"/>
            <p:cNvSpPr/>
            <p:nvPr/>
          </p:nvSpPr>
          <p:spPr>
            <a:xfrm>
              <a:off x="2894213" y="2649355"/>
              <a:ext cx="5998266" cy="3791761"/>
            </a:xfrm>
            <a:custGeom>
              <a:avLst/>
              <a:gdLst>
                <a:gd name="connsiteX0" fmla="*/ 0 w 5998266"/>
                <a:gd name="connsiteY0" fmla="*/ 0 h 3791761"/>
                <a:gd name="connsiteX1" fmla="*/ 5998266 w 5998266"/>
                <a:gd name="connsiteY1" fmla="*/ 0 h 3791761"/>
                <a:gd name="connsiteX2" fmla="*/ 5998266 w 5998266"/>
                <a:gd name="connsiteY2" fmla="*/ 3791761 h 3791761"/>
                <a:gd name="connsiteX3" fmla="*/ 0 w 5998266"/>
                <a:gd name="connsiteY3" fmla="*/ 3791761 h 3791761"/>
                <a:gd name="connsiteX4" fmla="*/ 0 w 5998266"/>
                <a:gd name="connsiteY4" fmla="*/ 0 h 3791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98266" h="3791761">
                  <a:moveTo>
                    <a:pt x="0" y="0"/>
                  </a:moveTo>
                  <a:lnTo>
                    <a:pt x="5998266" y="0"/>
                  </a:lnTo>
                  <a:lnTo>
                    <a:pt x="5998266" y="3791761"/>
                  </a:lnTo>
                  <a:lnTo>
                    <a:pt x="0" y="379176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3">
                <a:hueOff val="3058208"/>
                <a:satOff val="1618"/>
                <a:lumOff val="-3856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5250" tIns="95250" rIns="3094383" bIns="2794470" numCol="1" spcCol="1270" anchor="ctr" anchorCtr="0">
              <a:noAutofit/>
            </a:bodyPr>
            <a:lstStyle/>
            <a:p>
              <a:pPr defTabSz="1111250">
                <a:lnSpc>
                  <a:spcPct val="90000"/>
                </a:lnSpc>
                <a:spcBef>
                  <a:spcPct val="0"/>
                </a:spcBef>
              </a:pPr>
              <a:r>
                <a:rPr lang="it-IT" sz="2500" dirty="0" smtClean="0"/>
                <a:t>Educare al servizio, alla </a:t>
              </a:r>
              <a:r>
                <a:rPr lang="it-IT" sz="2500" dirty="0" err="1" smtClean="0"/>
                <a:t>gratuità…</a:t>
              </a:r>
              <a:endParaRPr lang="it-IT" sz="2500" dirty="0" smtClean="0"/>
            </a:p>
          </p:txBody>
        </p:sp>
      </p:grpSp>
      <p:grpSp>
        <p:nvGrpSpPr>
          <p:cNvPr id="5" name="Gruppo 21"/>
          <p:cNvGrpSpPr/>
          <p:nvPr/>
        </p:nvGrpSpPr>
        <p:grpSpPr>
          <a:xfrm>
            <a:off x="1673137" y="3741897"/>
            <a:ext cx="7219342" cy="2442151"/>
            <a:chOff x="1673137" y="3741897"/>
            <a:chExt cx="7219342" cy="2442151"/>
          </a:xfrm>
        </p:grpSpPr>
        <p:sp>
          <p:nvSpPr>
            <p:cNvPr id="13" name="Torta 12"/>
            <p:cNvSpPr/>
            <p:nvPr/>
          </p:nvSpPr>
          <p:spPr>
            <a:xfrm>
              <a:off x="1673137" y="3741897"/>
              <a:ext cx="2442151" cy="2442151"/>
            </a:xfrm>
            <a:prstGeom prst="pie">
              <a:avLst>
                <a:gd name="adj1" fmla="val 5400000"/>
                <a:gd name="adj2" fmla="val 1620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6116416"/>
                <a:satOff val="3235"/>
                <a:lumOff val="-7713"/>
                <a:alphaOff val="0"/>
              </a:schemeClr>
            </a:fillRef>
            <a:effectRef idx="0">
              <a:schemeClr val="accent3">
                <a:hueOff val="6116416"/>
                <a:satOff val="3235"/>
                <a:lumOff val="-771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Figura a mano libera 13"/>
            <p:cNvSpPr/>
            <p:nvPr/>
          </p:nvSpPr>
          <p:spPr>
            <a:xfrm>
              <a:off x="2894213" y="3741897"/>
              <a:ext cx="5998266" cy="2442151"/>
            </a:xfrm>
            <a:custGeom>
              <a:avLst/>
              <a:gdLst>
                <a:gd name="connsiteX0" fmla="*/ 0 w 5998266"/>
                <a:gd name="connsiteY0" fmla="*/ 0 h 2442151"/>
                <a:gd name="connsiteX1" fmla="*/ 5998266 w 5998266"/>
                <a:gd name="connsiteY1" fmla="*/ 0 h 2442151"/>
                <a:gd name="connsiteX2" fmla="*/ 5998266 w 5998266"/>
                <a:gd name="connsiteY2" fmla="*/ 2442151 h 2442151"/>
                <a:gd name="connsiteX3" fmla="*/ 0 w 5998266"/>
                <a:gd name="connsiteY3" fmla="*/ 2442151 h 2442151"/>
                <a:gd name="connsiteX4" fmla="*/ 0 w 5998266"/>
                <a:gd name="connsiteY4" fmla="*/ 0 h 2442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98266" h="2442151">
                  <a:moveTo>
                    <a:pt x="0" y="0"/>
                  </a:moveTo>
                  <a:lnTo>
                    <a:pt x="5998266" y="0"/>
                  </a:lnTo>
                  <a:lnTo>
                    <a:pt x="5998266" y="2442151"/>
                  </a:lnTo>
                  <a:lnTo>
                    <a:pt x="0" y="244215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3">
                <a:hueOff val="6116416"/>
                <a:satOff val="3235"/>
                <a:lumOff val="-7713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5250" tIns="95250" rIns="3094383" bIns="1444860" numCol="1" spcCol="1270" anchor="ctr" anchorCtr="0">
              <a:noAutofit/>
            </a:bodyPr>
            <a:lstStyle/>
            <a:p>
              <a:pPr lvl="0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500" dirty="0" smtClean="0"/>
                <a:t>Accompagnare le fragilità</a:t>
              </a:r>
              <a:endParaRPr lang="it-IT" sz="2500" dirty="0"/>
            </a:p>
          </p:txBody>
        </p:sp>
      </p:grpSp>
      <p:grpSp>
        <p:nvGrpSpPr>
          <p:cNvPr id="6" name="Gruppo 22"/>
          <p:cNvGrpSpPr/>
          <p:nvPr/>
        </p:nvGrpSpPr>
        <p:grpSpPr>
          <a:xfrm>
            <a:off x="2347942" y="4834438"/>
            <a:ext cx="6544537" cy="1092541"/>
            <a:chOff x="2347942" y="4834438"/>
            <a:chExt cx="6544537" cy="1092541"/>
          </a:xfrm>
        </p:grpSpPr>
        <p:sp>
          <p:nvSpPr>
            <p:cNvPr id="15" name="Torta 14"/>
            <p:cNvSpPr/>
            <p:nvPr/>
          </p:nvSpPr>
          <p:spPr>
            <a:xfrm>
              <a:off x="2347942" y="4834438"/>
              <a:ext cx="1092541" cy="1092541"/>
            </a:xfrm>
            <a:prstGeom prst="pie">
              <a:avLst>
                <a:gd name="adj1" fmla="val 5400000"/>
                <a:gd name="adj2" fmla="val 1620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9174624"/>
                <a:satOff val="4853"/>
                <a:lumOff val="-11569"/>
                <a:alphaOff val="0"/>
              </a:schemeClr>
            </a:fillRef>
            <a:effectRef idx="0">
              <a:schemeClr val="accent3">
                <a:hueOff val="9174624"/>
                <a:satOff val="4853"/>
                <a:lumOff val="-11569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Figura a mano libera 15"/>
            <p:cNvSpPr/>
            <p:nvPr/>
          </p:nvSpPr>
          <p:spPr>
            <a:xfrm>
              <a:off x="2894213" y="4834438"/>
              <a:ext cx="5998266" cy="1092541"/>
            </a:xfrm>
            <a:custGeom>
              <a:avLst/>
              <a:gdLst>
                <a:gd name="connsiteX0" fmla="*/ 0 w 5998266"/>
                <a:gd name="connsiteY0" fmla="*/ 0 h 1092541"/>
                <a:gd name="connsiteX1" fmla="*/ 5998266 w 5998266"/>
                <a:gd name="connsiteY1" fmla="*/ 0 h 1092541"/>
                <a:gd name="connsiteX2" fmla="*/ 5998266 w 5998266"/>
                <a:gd name="connsiteY2" fmla="*/ 1092541 h 1092541"/>
                <a:gd name="connsiteX3" fmla="*/ 0 w 5998266"/>
                <a:gd name="connsiteY3" fmla="*/ 1092541 h 1092541"/>
                <a:gd name="connsiteX4" fmla="*/ 0 w 5998266"/>
                <a:gd name="connsiteY4" fmla="*/ 0 h 10925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98266" h="1092541">
                  <a:moveTo>
                    <a:pt x="0" y="0"/>
                  </a:moveTo>
                  <a:lnTo>
                    <a:pt x="5998266" y="0"/>
                  </a:lnTo>
                  <a:lnTo>
                    <a:pt x="5998266" y="1092541"/>
                  </a:lnTo>
                  <a:lnTo>
                    <a:pt x="0" y="109254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3">
                <a:hueOff val="9174624"/>
                <a:satOff val="4853"/>
                <a:lumOff val="-11569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5250" tIns="95250" rIns="3094383" bIns="95250" numCol="1" spcCol="1270" anchor="ctr" anchorCtr="0">
              <a:noAutofit/>
            </a:bodyPr>
            <a:lstStyle/>
            <a:p>
              <a:pPr lvl="0" algn="l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500" kern="1200" dirty="0" smtClean="0"/>
                <a:t>Povertà e malattia</a:t>
              </a:r>
              <a:endParaRPr lang="it-IT" sz="2500" kern="1200" dirty="0"/>
            </a:p>
          </p:txBody>
        </p:sp>
      </p:grpSp>
      <p:sp>
        <p:nvSpPr>
          <p:cNvPr id="17" name="Figura a mano libera 16"/>
          <p:cNvSpPr/>
          <p:nvPr/>
        </p:nvSpPr>
        <p:spPr>
          <a:xfrm>
            <a:off x="5652120" y="1556814"/>
            <a:ext cx="3240359" cy="1092541"/>
          </a:xfrm>
          <a:custGeom>
            <a:avLst/>
            <a:gdLst>
              <a:gd name="connsiteX0" fmla="*/ 0 w 2999133"/>
              <a:gd name="connsiteY0" fmla="*/ 0 h 1092541"/>
              <a:gd name="connsiteX1" fmla="*/ 2999133 w 2999133"/>
              <a:gd name="connsiteY1" fmla="*/ 0 h 1092541"/>
              <a:gd name="connsiteX2" fmla="*/ 2999133 w 2999133"/>
              <a:gd name="connsiteY2" fmla="*/ 1092541 h 1092541"/>
              <a:gd name="connsiteX3" fmla="*/ 0 w 2999133"/>
              <a:gd name="connsiteY3" fmla="*/ 1092541 h 1092541"/>
              <a:gd name="connsiteX4" fmla="*/ 0 w 2999133"/>
              <a:gd name="connsiteY4" fmla="*/ 0 h 1092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99133" h="1092541">
                <a:moveTo>
                  <a:pt x="0" y="0"/>
                </a:moveTo>
                <a:lnTo>
                  <a:pt x="2999133" y="0"/>
                </a:lnTo>
                <a:lnTo>
                  <a:pt x="2999133" y="1092541"/>
                </a:lnTo>
                <a:lnTo>
                  <a:pt x="0" y="1092541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sp3d/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0010" tIns="80010" rIns="80010" bIns="80010" numCol="1" spcCol="1270" anchor="ctr" anchorCtr="0">
            <a:noAutofit/>
          </a:bodyPr>
          <a:lstStyle/>
          <a:p>
            <a:pPr marL="228600" lvl="1" indent="-228600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it-IT" sz="2100" dirty="0" smtClean="0"/>
              <a:t>Competenza nei centri di ascolto</a:t>
            </a:r>
          </a:p>
          <a:p>
            <a:pPr marL="228600" lvl="1" indent="-228600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it-IT" sz="2100" dirty="0" smtClean="0"/>
              <a:t>Osservatorio fragilità</a:t>
            </a:r>
            <a:endParaRPr lang="it-IT" sz="2100" kern="1200" dirty="0"/>
          </a:p>
        </p:txBody>
      </p:sp>
      <p:sp>
        <p:nvSpPr>
          <p:cNvPr id="18" name="Figura a mano libera 17"/>
          <p:cNvSpPr/>
          <p:nvPr/>
        </p:nvSpPr>
        <p:spPr>
          <a:xfrm>
            <a:off x="5652120" y="2649355"/>
            <a:ext cx="3240359" cy="1092541"/>
          </a:xfrm>
          <a:custGeom>
            <a:avLst/>
            <a:gdLst>
              <a:gd name="connsiteX0" fmla="*/ 0 w 2999133"/>
              <a:gd name="connsiteY0" fmla="*/ 0 h 1092541"/>
              <a:gd name="connsiteX1" fmla="*/ 2999133 w 2999133"/>
              <a:gd name="connsiteY1" fmla="*/ 0 h 1092541"/>
              <a:gd name="connsiteX2" fmla="*/ 2999133 w 2999133"/>
              <a:gd name="connsiteY2" fmla="*/ 1092541 h 1092541"/>
              <a:gd name="connsiteX3" fmla="*/ 0 w 2999133"/>
              <a:gd name="connsiteY3" fmla="*/ 1092541 h 1092541"/>
              <a:gd name="connsiteX4" fmla="*/ 0 w 2999133"/>
              <a:gd name="connsiteY4" fmla="*/ 0 h 1092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99133" h="1092541">
                <a:moveTo>
                  <a:pt x="0" y="0"/>
                </a:moveTo>
                <a:lnTo>
                  <a:pt x="2999133" y="0"/>
                </a:lnTo>
                <a:lnTo>
                  <a:pt x="2999133" y="1092541"/>
                </a:lnTo>
                <a:lnTo>
                  <a:pt x="0" y="1092541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sp3d/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0010" tIns="80010" rIns="80010" bIns="80010" numCol="1" spcCol="1270" anchor="ctr" anchorCtr="0">
            <a:noAutofit/>
          </a:bodyPr>
          <a:lstStyle/>
          <a:p>
            <a:pPr marL="228600" lvl="1" indent="-228600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it-IT" sz="2100" dirty="0" smtClean="0"/>
              <a:t>Valenza pedagogica del volontariato</a:t>
            </a:r>
          </a:p>
          <a:p>
            <a:pPr marL="228600" lvl="1" indent="-228600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it-IT" sz="2100" dirty="0" err="1" smtClean="0"/>
              <a:t>Opere-segno</a:t>
            </a:r>
            <a:r>
              <a:rPr lang="it-IT" sz="2100" dirty="0" smtClean="0"/>
              <a:t> Caritas</a:t>
            </a:r>
          </a:p>
        </p:txBody>
      </p:sp>
      <p:sp>
        <p:nvSpPr>
          <p:cNvPr id="19" name="Figura a mano libera 18"/>
          <p:cNvSpPr/>
          <p:nvPr/>
        </p:nvSpPr>
        <p:spPr>
          <a:xfrm>
            <a:off x="5652120" y="3741897"/>
            <a:ext cx="3240359" cy="1092541"/>
          </a:xfrm>
          <a:custGeom>
            <a:avLst/>
            <a:gdLst>
              <a:gd name="connsiteX0" fmla="*/ 0 w 2999133"/>
              <a:gd name="connsiteY0" fmla="*/ 0 h 1092541"/>
              <a:gd name="connsiteX1" fmla="*/ 2999133 w 2999133"/>
              <a:gd name="connsiteY1" fmla="*/ 0 h 1092541"/>
              <a:gd name="connsiteX2" fmla="*/ 2999133 w 2999133"/>
              <a:gd name="connsiteY2" fmla="*/ 1092541 h 1092541"/>
              <a:gd name="connsiteX3" fmla="*/ 0 w 2999133"/>
              <a:gd name="connsiteY3" fmla="*/ 1092541 h 1092541"/>
              <a:gd name="connsiteX4" fmla="*/ 0 w 2999133"/>
              <a:gd name="connsiteY4" fmla="*/ 0 h 1092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99133" h="1092541">
                <a:moveTo>
                  <a:pt x="0" y="0"/>
                </a:moveTo>
                <a:lnTo>
                  <a:pt x="2999133" y="0"/>
                </a:lnTo>
                <a:lnTo>
                  <a:pt x="2999133" y="1092541"/>
                </a:lnTo>
                <a:lnTo>
                  <a:pt x="0" y="1092541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sp3d/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0010" tIns="80010" rIns="80010" bIns="80010" numCol="1" spcCol="1270" anchor="ctr" anchorCtr="0">
            <a:noAutofit/>
          </a:bodyPr>
          <a:lstStyle/>
          <a:p>
            <a:pPr marL="228600" lvl="1" indent="-228600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it-IT" sz="2100" dirty="0" smtClean="0"/>
              <a:t>Coppie in difficoltà</a:t>
            </a:r>
          </a:p>
          <a:p>
            <a:pPr marL="228600" lvl="1" indent="-228600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it-IT" sz="2100" dirty="0" smtClean="0"/>
              <a:t>Coordinamento</a:t>
            </a:r>
          </a:p>
          <a:p>
            <a:pPr marL="228600" lvl="1" indent="-228600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it-IT" sz="2100" dirty="0" smtClean="0"/>
              <a:t>Progetti di solidarietà</a:t>
            </a:r>
          </a:p>
        </p:txBody>
      </p:sp>
      <p:sp>
        <p:nvSpPr>
          <p:cNvPr id="47" name="Rettangolo 46"/>
          <p:cNvSpPr/>
          <p:nvPr/>
        </p:nvSpPr>
        <p:spPr>
          <a:xfrm>
            <a:off x="5724128" y="4869160"/>
            <a:ext cx="3168352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sz="2100" dirty="0" smtClean="0"/>
              <a:t> Relazioni di aiuto</a:t>
            </a:r>
          </a:p>
          <a:p>
            <a:pPr lvl="0">
              <a:buFont typeface="Arial" pitchFamily="34" charset="0"/>
              <a:buChar char="•"/>
            </a:pPr>
            <a:r>
              <a:rPr lang="it-IT" sz="2100" dirty="0" smtClean="0"/>
              <a:t> Consiglio della Caritas</a:t>
            </a:r>
          </a:p>
          <a:p>
            <a:pPr lvl="0">
              <a:buFont typeface="Arial" pitchFamily="34" charset="0"/>
              <a:buChar char="•"/>
            </a:pPr>
            <a:r>
              <a:rPr lang="it-IT" sz="2100" dirty="0" smtClean="0"/>
              <a:t> Disponibilità al servizio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4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o 37"/>
          <p:cNvGrpSpPr/>
          <p:nvPr/>
        </p:nvGrpSpPr>
        <p:grpSpPr>
          <a:xfrm>
            <a:off x="467544" y="45189"/>
            <a:ext cx="8352928" cy="1295579"/>
            <a:chOff x="0" y="2137706"/>
            <a:chExt cx="8352928" cy="971684"/>
          </a:xfrm>
        </p:grpSpPr>
        <p:sp>
          <p:nvSpPr>
            <p:cNvPr id="40" name="Rettangolo arrotondato 39"/>
            <p:cNvSpPr/>
            <p:nvPr/>
          </p:nvSpPr>
          <p:spPr>
            <a:xfrm>
              <a:off x="0" y="2137706"/>
              <a:ext cx="8229600" cy="97168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-3500680"/>
                <a:satOff val="40491"/>
                <a:lumOff val="-2941"/>
                <a:alphaOff val="0"/>
              </a:schemeClr>
            </a:fillRef>
            <a:effectRef idx="0">
              <a:schemeClr val="accent2">
                <a:hueOff val="-3500680"/>
                <a:satOff val="40491"/>
                <a:lumOff val="-2941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1" name="Rettangolo 40"/>
            <p:cNvSpPr/>
            <p:nvPr/>
          </p:nvSpPr>
          <p:spPr>
            <a:xfrm>
              <a:off x="1743088" y="2137706"/>
              <a:ext cx="6609840" cy="97168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l" defTabSz="1244600">
                <a:lnSpc>
                  <a:spcPct val="90000"/>
                </a:lnSpc>
                <a:spcBef>
                  <a:spcPct val="0"/>
                </a:spcBef>
              </a:pPr>
              <a:r>
                <a:rPr lang="it-IT" sz="2000" dirty="0" smtClean="0"/>
                <a:t>3^ parte</a:t>
              </a:r>
              <a:endParaRPr lang="it-IT" sz="2000" kern="1200" dirty="0" smtClean="0"/>
            </a:p>
            <a:p>
              <a:pPr lvl="0" algn="l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3000" b="1" kern="1200" dirty="0" smtClean="0"/>
                <a:t>Educazione e</a:t>
              </a:r>
              <a:r>
                <a:rPr lang="it-IT" sz="4800" b="1" kern="1200" dirty="0" smtClean="0"/>
                <a:t> Tradizione</a:t>
              </a:r>
              <a:endParaRPr lang="it-IT" sz="4800" b="1" kern="1200" dirty="0"/>
            </a:p>
          </p:txBody>
        </p:sp>
      </p:grpSp>
      <p:sp>
        <p:nvSpPr>
          <p:cNvPr id="39" name="Rettangolo arrotondato 38"/>
          <p:cNvSpPr/>
          <p:nvPr/>
        </p:nvSpPr>
        <p:spPr>
          <a:xfrm>
            <a:off x="564712" y="174748"/>
            <a:ext cx="1645920" cy="1036463"/>
          </a:xfrm>
          <a:prstGeom prst="roundRect">
            <a:avLst>
              <a:gd name="adj" fmla="val 10000"/>
            </a:avLst>
          </a:prstGeom>
          <a:blipFill rotWithShape="0">
            <a:blip r:embed="rId2" cstate="print"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2">
              <a:tint val="50000"/>
              <a:hueOff val="-4366035"/>
              <a:satOff val="38696"/>
              <a:lumOff val="2486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3" name="Gruppo 19"/>
          <p:cNvGrpSpPr/>
          <p:nvPr/>
        </p:nvGrpSpPr>
        <p:grpSpPr>
          <a:xfrm>
            <a:off x="323528" y="1556814"/>
            <a:ext cx="8568951" cy="5141371"/>
            <a:chOff x="323528" y="1556814"/>
            <a:chExt cx="8568951" cy="5141371"/>
          </a:xfrm>
        </p:grpSpPr>
        <p:sp>
          <p:nvSpPr>
            <p:cNvPr id="9" name="Torta 8"/>
            <p:cNvSpPr/>
            <p:nvPr/>
          </p:nvSpPr>
          <p:spPr>
            <a:xfrm>
              <a:off x="323528" y="1556814"/>
              <a:ext cx="5141371" cy="5141371"/>
            </a:xfrm>
            <a:prstGeom prst="pie">
              <a:avLst>
                <a:gd name="adj1" fmla="val 5400000"/>
                <a:gd name="adj2" fmla="val 1620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Figura a mano libera 9"/>
            <p:cNvSpPr/>
            <p:nvPr/>
          </p:nvSpPr>
          <p:spPr>
            <a:xfrm>
              <a:off x="2894213" y="1556814"/>
              <a:ext cx="5998266" cy="5141371"/>
            </a:xfrm>
            <a:custGeom>
              <a:avLst/>
              <a:gdLst>
                <a:gd name="connsiteX0" fmla="*/ 0 w 5998266"/>
                <a:gd name="connsiteY0" fmla="*/ 0 h 5141371"/>
                <a:gd name="connsiteX1" fmla="*/ 5998266 w 5998266"/>
                <a:gd name="connsiteY1" fmla="*/ 0 h 5141371"/>
                <a:gd name="connsiteX2" fmla="*/ 5998266 w 5998266"/>
                <a:gd name="connsiteY2" fmla="*/ 5141371 h 5141371"/>
                <a:gd name="connsiteX3" fmla="*/ 0 w 5998266"/>
                <a:gd name="connsiteY3" fmla="*/ 5141371 h 5141371"/>
                <a:gd name="connsiteX4" fmla="*/ 0 w 5998266"/>
                <a:gd name="connsiteY4" fmla="*/ 0 h 5141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98266" h="5141371">
                  <a:moveTo>
                    <a:pt x="0" y="0"/>
                  </a:moveTo>
                  <a:lnTo>
                    <a:pt x="5998266" y="0"/>
                  </a:lnTo>
                  <a:lnTo>
                    <a:pt x="5998266" y="5141371"/>
                  </a:lnTo>
                  <a:lnTo>
                    <a:pt x="0" y="514137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3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5250" tIns="95250" rIns="3094383" bIns="4144080" numCol="1" spcCol="1270" anchor="ctr" anchorCtr="0">
              <a:noAutofit/>
            </a:bodyPr>
            <a:lstStyle/>
            <a:p>
              <a:pPr lvl="0" algn="l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500" kern="1200" dirty="0" smtClean="0"/>
                <a:t>Analfabetismo religioso</a:t>
              </a:r>
              <a:endParaRPr lang="it-IT" sz="2500" kern="1200" dirty="0"/>
            </a:p>
          </p:txBody>
        </p:sp>
      </p:grpSp>
      <p:grpSp>
        <p:nvGrpSpPr>
          <p:cNvPr id="4" name="Gruppo 20"/>
          <p:cNvGrpSpPr/>
          <p:nvPr/>
        </p:nvGrpSpPr>
        <p:grpSpPr>
          <a:xfrm>
            <a:off x="998332" y="2649355"/>
            <a:ext cx="7894147" cy="3791761"/>
            <a:chOff x="998332" y="2649355"/>
            <a:chExt cx="7894147" cy="3791761"/>
          </a:xfrm>
        </p:grpSpPr>
        <p:sp>
          <p:nvSpPr>
            <p:cNvPr id="11" name="Torta 10"/>
            <p:cNvSpPr/>
            <p:nvPr/>
          </p:nvSpPr>
          <p:spPr>
            <a:xfrm>
              <a:off x="998332" y="2649355"/>
              <a:ext cx="3791761" cy="3791761"/>
            </a:xfrm>
            <a:prstGeom prst="pie">
              <a:avLst>
                <a:gd name="adj1" fmla="val 5400000"/>
                <a:gd name="adj2" fmla="val 1620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3058208"/>
                <a:satOff val="1618"/>
                <a:lumOff val="-3856"/>
                <a:alphaOff val="0"/>
              </a:schemeClr>
            </a:fillRef>
            <a:effectRef idx="0">
              <a:schemeClr val="accent3">
                <a:hueOff val="3058208"/>
                <a:satOff val="1618"/>
                <a:lumOff val="-3856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Figura a mano libera 11"/>
            <p:cNvSpPr/>
            <p:nvPr/>
          </p:nvSpPr>
          <p:spPr>
            <a:xfrm>
              <a:off x="2894213" y="2649355"/>
              <a:ext cx="5998266" cy="3791761"/>
            </a:xfrm>
            <a:custGeom>
              <a:avLst/>
              <a:gdLst>
                <a:gd name="connsiteX0" fmla="*/ 0 w 5998266"/>
                <a:gd name="connsiteY0" fmla="*/ 0 h 3791761"/>
                <a:gd name="connsiteX1" fmla="*/ 5998266 w 5998266"/>
                <a:gd name="connsiteY1" fmla="*/ 0 h 3791761"/>
                <a:gd name="connsiteX2" fmla="*/ 5998266 w 5998266"/>
                <a:gd name="connsiteY2" fmla="*/ 3791761 h 3791761"/>
                <a:gd name="connsiteX3" fmla="*/ 0 w 5998266"/>
                <a:gd name="connsiteY3" fmla="*/ 3791761 h 3791761"/>
                <a:gd name="connsiteX4" fmla="*/ 0 w 5998266"/>
                <a:gd name="connsiteY4" fmla="*/ 0 h 3791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98266" h="3791761">
                  <a:moveTo>
                    <a:pt x="0" y="0"/>
                  </a:moveTo>
                  <a:lnTo>
                    <a:pt x="5998266" y="0"/>
                  </a:lnTo>
                  <a:lnTo>
                    <a:pt x="5998266" y="3791761"/>
                  </a:lnTo>
                  <a:lnTo>
                    <a:pt x="0" y="379176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3">
                <a:hueOff val="3058208"/>
                <a:satOff val="1618"/>
                <a:lumOff val="-3856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5250" tIns="95250" rIns="3094383" bIns="2794470" numCol="1" spcCol="1270" anchor="ctr" anchorCtr="0">
              <a:noAutofit/>
            </a:bodyPr>
            <a:lstStyle/>
            <a:p>
              <a:pPr defTabSz="1111250">
                <a:lnSpc>
                  <a:spcPct val="90000"/>
                </a:lnSpc>
                <a:spcBef>
                  <a:spcPct val="0"/>
                </a:spcBef>
              </a:pPr>
              <a:r>
                <a:rPr lang="it-IT" sz="2500" dirty="0" smtClean="0"/>
                <a:t>Linguaggi della Comunicazione</a:t>
              </a:r>
            </a:p>
          </p:txBody>
        </p:sp>
      </p:grpSp>
      <p:grpSp>
        <p:nvGrpSpPr>
          <p:cNvPr id="5" name="Gruppo 21"/>
          <p:cNvGrpSpPr/>
          <p:nvPr/>
        </p:nvGrpSpPr>
        <p:grpSpPr>
          <a:xfrm>
            <a:off x="1673137" y="3741897"/>
            <a:ext cx="7219342" cy="2442151"/>
            <a:chOff x="1673137" y="3741897"/>
            <a:chExt cx="7219342" cy="2442151"/>
          </a:xfrm>
        </p:grpSpPr>
        <p:sp>
          <p:nvSpPr>
            <p:cNvPr id="13" name="Torta 12"/>
            <p:cNvSpPr/>
            <p:nvPr/>
          </p:nvSpPr>
          <p:spPr>
            <a:xfrm>
              <a:off x="1673137" y="3741897"/>
              <a:ext cx="2442151" cy="2442151"/>
            </a:xfrm>
            <a:prstGeom prst="pie">
              <a:avLst>
                <a:gd name="adj1" fmla="val 5400000"/>
                <a:gd name="adj2" fmla="val 1620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6116416"/>
                <a:satOff val="3235"/>
                <a:lumOff val="-7713"/>
                <a:alphaOff val="0"/>
              </a:schemeClr>
            </a:fillRef>
            <a:effectRef idx="0">
              <a:schemeClr val="accent3">
                <a:hueOff val="6116416"/>
                <a:satOff val="3235"/>
                <a:lumOff val="-771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Figura a mano libera 13"/>
            <p:cNvSpPr/>
            <p:nvPr/>
          </p:nvSpPr>
          <p:spPr>
            <a:xfrm>
              <a:off x="2894213" y="3741897"/>
              <a:ext cx="5998266" cy="2442151"/>
            </a:xfrm>
            <a:custGeom>
              <a:avLst/>
              <a:gdLst>
                <a:gd name="connsiteX0" fmla="*/ 0 w 5998266"/>
                <a:gd name="connsiteY0" fmla="*/ 0 h 2442151"/>
                <a:gd name="connsiteX1" fmla="*/ 5998266 w 5998266"/>
                <a:gd name="connsiteY1" fmla="*/ 0 h 2442151"/>
                <a:gd name="connsiteX2" fmla="*/ 5998266 w 5998266"/>
                <a:gd name="connsiteY2" fmla="*/ 2442151 h 2442151"/>
                <a:gd name="connsiteX3" fmla="*/ 0 w 5998266"/>
                <a:gd name="connsiteY3" fmla="*/ 2442151 h 2442151"/>
                <a:gd name="connsiteX4" fmla="*/ 0 w 5998266"/>
                <a:gd name="connsiteY4" fmla="*/ 0 h 2442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98266" h="2442151">
                  <a:moveTo>
                    <a:pt x="0" y="0"/>
                  </a:moveTo>
                  <a:lnTo>
                    <a:pt x="5998266" y="0"/>
                  </a:lnTo>
                  <a:lnTo>
                    <a:pt x="5998266" y="2442151"/>
                  </a:lnTo>
                  <a:lnTo>
                    <a:pt x="0" y="244215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3">
                <a:hueOff val="6116416"/>
                <a:satOff val="3235"/>
                <a:lumOff val="-7713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5250" tIns="95250" rIns="3094383" bIns="1444860" numCol="1" spcCol="1270" anchor="ctr" anchorCtr="0">
              <a:noAutofit/>
            </a:bodyPr>
            <a:lstStyle/>
            <a:p>
              <a:pPr lvl="0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500" dirty="0" smtClean="0"/>
                <a:t>Vitalità della     liturgia</a:t>
              </a:r>
              <a:endParaRPr lang="it-IT" sz="2500" dirty="0"/>
            </a:p>
          </p:txBody>
        </p:sp>
      </p:grpSp>
      <p:grpSp>
        <p:nvGrpSpPr>
          <p:cNvPr id="6" name="Gruppo 22"/>
          <p:cNvGrpSpPr/>
          <p:nvPr/>
        </p:nvGrpSpPr>
        <p:grpSpPr>
          <a:xfrm>
            <a:off x="2347942" y="4834438"/>
            <a:ext cx="6544537" cy="1092541"/>
            <a:chOff x="2347942" y="4834438"/>
            <a:chExt cx="6544537" cy="1092541"/>
          </a:xfrm>
        </p:grpSpPr>
        <p:sp>
          <p:nvSpPr>
            <p:cNvPr id="15" name="Torta 14"/>
            <p:cNvSpPr/>
            <p:nvPr/>
          </p:nvSpPr>
          <p:spPr>
            <a:xfrm>
              <a:off x="2347942" y="4834438"/>
              <a:ext cx="1092541" cy="1092541"/>
            </a:xfrm>
            <a:prstGeom prst="pie">
              <a:avLst>
                <a:gd name="adj1" fmla="val 5400000"/>
                <a:gd name="adj2" fmla="val 1620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9174624"/>
                <a:satOff val="4853"/>
                <a:lumOff val="-11569"/>
                <a:alphaOff val="0"/>
              </a:schemeClr>
            </a:fillRef>
            <a:effectRef idx="0">
              <a:schemeClr val="accent3">
                <a:hueOff val="9174624"/>
                <a:satOff val="4853"/>
                <a:lumOff val="-11569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Figura a mano libera 15"/>
            <p:cNvSpPr/>
            <p:nvPr/>
          </p:nvSpPr>
          <p:spPr>
            <a:xfrm>
              <a:off x="2894213" y="4834438"/>
              <a:ext cx="5998266" cy="1092541"/>
            </a:xfrm>
            <a:custGeom>
              <a:avLst/>
              <a:gdLst>
                <a:gd name="connsiteX0" fmla="*/ 0 w 5998266"/>
                <a:gd name="connsiteY0" fmla="*/ 0 h 1092541"/>
                <a:gd name="connsiteX1" fmla="*/ 5998266 w 5998266"/>
                <a:gd name="connsiteY1" fmla="*/ 0 h 1092541"/>
                <a:gd name="connsiteX2" fmla="*/ 5998266 w 5998266"/>
                <a:gd name="connsiteY2" fmla="*/ 1092541 h 1092541"/>
                <a:gd name="connsiteX3" fmla="*/ 0 w 5998266"/>
                <a:gd name="connsiteY3" fmla="*/ 1092541 h 1092541"/>
                <a:gd name="connsiteX4" fmla="*/ 0 w 5998266"/>
                <a:gd name="connsiteY4" fmla="*/ 0 h 10925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98266" h="1092541">
                  <a:moveTo>
                    <a:pt x="0" y="0"/>
                  </a:moveTo>
                  <a:lnTo>
                    <a:pt x="5998266" y="0"/>
                  </a:lnTo>
                  <a:lnTo>
                    <a:pt x="5998266" y="1092541"/>
                  </a:lnTo>
                  <a:lnTo>
                    <a:pt x="0" y="109254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3">
                <a:hueOff val="9174624"/>
                <a:satOff val="4853"/>
                <a:lumOff val="-11569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5250" tIns="95250" rIns="3094383" bIns="95250" numCol="1" spcCol="1270" anchor="ctr" anchorCtr="0">
              <a:noAutofit/>
            </a:bodyPr>
            <a:lstStyle/>
            <a:p>
              <a:pPr lvl="0" algn="l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500" kern="1200" dirty="0" smtClean="0"/>
                <a:t>Pietà popolare</a:t>
              </a:r>
              <a:endParaRPr lang="it-IT" sz="2500" kern="1200" dirty="0"/>
            </a:p>
          </p:txBody>
        </p:sp>
      </p:grpSp>
      <p:sp>
        <p:nvSpPr>
          <p:cNvPr id="17" name="Figura a mano libera 16"/>
          <p:cNvSpPr/>
          <p:nvPr/>
        </p:nvSpPr>
        <p:spPr>
          <a:xfrm>
            <a:off x="5652120" y="1556814"/>
            <a:ext cx="3240359" cy="1092541"/>
          </a:xfrm>
          <a:custGeom>
            <a:avLst/>
            <a:gdLst>
              <a:gd name="connsiteX0" fmla="*/ 0 w 2999133"/>
              <a:gd name="connsiteY0" fmla="*/ 0 h 1092541"/>
              <a:gd name="connsiteX1" fmla="*/ 2999133 w 2999133"/>
              <a:gd name="connsiteY1" fmla="*/ 0 h 1092541"/>
              <a:gd name="connsiteX2" fmla="*/ 2999133 w 2999133"/>
              <a:gd name="connsiteY2" fmla="*/ 1092541 h 1092541"/>
              <a:gd name="connsiteX3" fmla="*/ 0 w 2999133"/>
              <a:gd name="connsiteY3" fmla="*/ 1092541 h 1092541"/>
              <a:gd name="connsiteX4" fmla="*/ 0 w 2999133"/>
              <a:gd name="connsiteY4" fmla="*/ 0 h 1092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99133" h="1092541">
                <a:moveTo>
                  <a:pt x="0" y="0"/>
                </a:moveTo>
                <a:lnTo>
                  <a:pt x="2999133" y="0"/>
                </a:lnTo>
                <a:lnTo>
                  <a:pt x="2999133" y="1092541"/>
                </a:lnTo>
                <a:lnTo>
                  <a:pt x="0" y="1092541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sp3d/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0010" tIns="80010" rIns="80010" bIns="80010" numCol="1" spcCol="1270" anchor="ctr" anchorCtr="0">
            <a:noAutofit/>
          </a:bodyPr>
          <a:lstStyle/>
          <a:p>
            <a:pPr marL="228600" lvl="1" indent="-228600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it-IT" sz="2100" dirty="0" smtClean="0"/>
              <a:t>Progetti culturali</a:t>
            </a:r>
          </a:p>
          <a:p>
            <a:pPr marL="228600" lvl="1" indent="-228600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it-IT" sz="2100" dirty="0" smtClean="0"/>
              <a:t>Dialogo tra diversità</a:t>
            </a:r>
          </a:p>
          <a:p>
            <a:pPr marL="228600" lvl="1" indent="-228600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it-IT" sz="2100" dirty="0" smtClean="0"/>
              <a:t>Centralità della Parola</a:t>
            </a:r>
            <a:endParaRPr lang="it-IT" sz="2100" kern="1200" dirty="0"/>
          </a:p>
        </p:txBody>
      </p:sp>
      <p:sp>
        <p:nvSpPr>
          <p:cNvPr id="18" name="Figura a mano libera 17"/>
          <p:cNvSpPr/>
          <p:nvPr/>
        </p:nvSpPr>
        <p:spPr>
          <a:xfrm>
            <a:off x="5652120" y="2649355"/>
            <a:ext cx="3240359" cy="1092541"/>
          </a:xfrm>
          <a:custGeom>
            <a:avLst/>
            <a:gdLst>
              <a:gd name="connsiteX0" fmla="*/ 0 w 2999133"/>
              <a:gd name="connsiteY0" fmla="*/ 0 h 1092541"/>
              <a:gd name="connsiteX1" fmla="*/ 2999133 w 2999133"/>
              <a:gd name="connsiteY1" fmla="*/ 0 h 1092541"/>
              <a:gd name="connsiteX2" fmla="*/ 2999133 w 2999133"/>
              <a:gd name="connsiteY2" fmla="*/ 1092541 h 1092541"/>
              <a:gd name="connsiteX3" fmla="*/ 0 w 2999133"/>
              <a:gd name="connsiteY3" fmla="*/ 1092541 h 1092541"/>
              <a:gd name="connsiteX4" fmla="*/ 0 w 2999133"/>
              <a:gd name="connsiteY4" fmla="*/ 0 h 1092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99133" h="1092541">
                <a:moveTo>
                  <a:pt x="0" y="0"/>
                </a:moveTo>
                <a:lnTo>
                  <a:pt x="2999133" y="0"/>
                </a:lnTo>
                <a:lnTo>
                  <a:pt x="2999133" y="1092541"/>
                </a:lnTo>
                <a:lnTo>
                  <a:pt x="0" y="1092541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sp3d/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0010" tIns="80010" rIns="80010" bIns="80010" numCol="1" spcCol="1270" anchor="ctr" anchorCtr="0">
            <a:noAutofit/>
          </a:bodyPr>
          <a:lstStyle/>
          <a:p>
            <a:pPr marL="228600" lvl="1" indent="-228600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it-IT" sz="2100" dirty="0" smtClean="0"/>
              <a:t>Animatore Cultura e della Comunicazione</a:t>
            </a:r>
          </a:p>
          <a:p>
            <a:pPr marL="228600" lvl="1" indent="-228600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it-IT" sz="2100" dirty="0" smtClean="0"/>
              <a:t>Territori reali e digitali</a:t>
            </a:r>
          </a:p>
        </p:txBody>
      </p:sp>
      <p:sp>
        <p:nvSpPr>
          <p:cNvPr id="19" name="Figura a mano libera 18"/>
          <p:cNvSpPr/>
          <p:nvPr/>
        </p:nvSpPr>
        <p:spPr>
          <a:xfrm>
            <a:off x="5652120" y="3741897"/>
            <a:ext cx="3240359" cy="1092541"/>
          </a:xfrm>
          <a:custGeom>
            <a:avLst/>
            <a:gdLst>
              <a:gd name="connsiteX0" fmla="*/ 0 w 2999133"/>
              <a:gd name="connsiteY0" fmla="*/ 0 h 1092541"/>
              <a:gd name="connsiteX1" fmla="*/ 2999133 w 2999133"/>
              <a:gd name="connsiteY1" fmla="*/ 0 h 1092541"/>
              <a:gd name="connsiteX2" fmla="*/ 2999133 w 2999133"/>
              <a:gd name="connsiteY2" fmla="*/ 1092541 h 1092541"/>
              <a:gd name="connsiteX3" fmla="*/ 0 w 2999133"/>
              <a:gd name="connsiteY3" fmla="*/ 1092541 h 1092541"/>
              <a:gd name="connsiteX4" fmla="*/ 0 w 2999133"/>
              <a:gd name="connsiteY4" fmla="*/ 0 h 1092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99133" h="1092541">
                <a:moveTo>
                  <a:pt x="0" y="0"/>
                </a:moveTo>
                <a:lnTo>
                  <a:pt x="2999133" y="0"/>
                </a:lnTo>
                <a:lnTo>
                  <a:pt x="2999133" y="1092541"/>
                </a:lnTo>
                <a:lnTo>
                  <a:pt x="0" y="1092541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sp3d/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0010" tIns="80010" rIns="80010" bIns="80010" numCol="1" spcCol="1270" anchor="ctr" anchorCtr="0">
            <a:noAutofit/>
          </a:bodyPr>
          <a:lstStyle/>
          <a:p>
            <a:pPr marL="228600" lvl="1" indent="-228600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it-IT" sz="2100" dirty="0" smtClean="0"/>
              <a:t>Animazione liturgica</a:t>
            </a:r>
          </a:p>
          <a:p>
            <a:pPr marL="228600" lvl="1" indent="-228600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it-IT" sz="2100" dirty="0" smtClean="0"/>
              <a:t>La Domenica e la Festa </a:t>
            </a:r>
          </a:p>
          <a:p>
            <a:pPr marL="228600" lvl="1" indent="-228600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it-IT" sz="2100" dirty="0" smtClean="0"/>
              <a:t>Formazione operatori</a:t>
            </a:r>
          </a:p>
        </p:txBody>
      </p:sp>
      <p:sp>
        <p:nvSpPr>
          <p:cNvPr id="47" name="Rettangolo 46"/>
          <p:cNvSpPr/>
          <p:nvPr/>
        </p:nvSpPr>
        <p:spPr>
          <a:xfrm>
            <a:off x="5724128" y="4869160"/>
            <a:ext cx="3168352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sz="2100" dirty="0" smtClean="0"/>
              <a:t> Statuti delle aggregazioni</a:t>
            </a:r>
          </a:p>
          <a:p>
            <a:pPr lvl="0">
              <a:buFont typeface="Arial" pitchFamily="34" charset="0"/>
              <a:buChar char="•"/>
            </a:pPr>
            <a:r>
              <a:rPr lang="it-IT" sz="2100" dirty="0" smtClean="0"/>
              <a:t> Trasmissione della Fede</a:t>
            </a:r>
          </a:p>
          <a:p>
            <a:pPr lvl="0">
              <a:buFont typeface="Arial" pitchFamily="34" charset="0"/>
              <a:buChar char="•"/>
            </a:pPr>
            <a:r>
              <a:rPr lang="it-IT" sz="2100" dirty="0" smtClean="0"/>
              <a:t> Magistero sociale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4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o 37"/>
          <p:cNvGrpSpPr/>
          <p:nvPr/>
        </p:nvGrpSpPr>
        <p:grpSpPr>
          <a:xfrm>
            <a:off x="467544" y="45189"/>
            <a:ext cx="8352928" cy="1295579"/>
            <a:chOff x="0" y="2137706"/>
            <a:chExt cx="8352928" cy="971684"/>
          </a:xfrm>
        </p:grpSpPr>
        <p:sp>
          <p:nvSpPr>
            <p:cNvPr id="40" name="Rettangolo arrotondato 39"/>
            <p:cNvSpPr/>
            <p:nvPr/>
          </p:nvSpPr>
          <p:spPr>
            <a:xfrm>
              <a:off x="0" y="2137706"/>
              <a:ext cx="8229600" cy="97168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-3500680"/>
                <a:satOff val="40491"/>
                <a:lumOff val="-2941"/>
                <a:alphaOff val="0"/>
              </a:schemeClr>
            </a:fillRef>
            <a:effectRef idx="0">
              <a:schemeClr val="accent2">
                <a:hueOff val="-3500680"/>
                <a:satOff val="40491"/>
                <a:lumOff val="-2941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1" name="Rettangolo 40"/>
            <p:cNvSpPr/>
            <p:nvPr/>
          </p:nvSpPr>
          <p:spPr>
            <a:xfrm>
              <a:off x="1743088" y="2137706"/>
              <a:ext cx="6609840" cy="97168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l" defTabSz="1244600">
                <a:lnSpc>
                  <a:spcPct val="90000"/>
                </a:lnSpc>
                <a:spcBef>
                  <a:spcPct val="0"/>
                </a:spcBef>
              </a:pPr>
              <a:r>
                <a:rPr lang="it-IT" sz="2000" dirty="0" smtClean="0"/>
                <a:t>3^ parte</a:t>
              </a:r>
              <a:endParaRPr lang="it-IT" sz="2000" kern="1200" dirty="0" smtClean="0"/>
            </a:p>
            <a:p>
              <a:pPr lvl="0" algn="l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3000" b="1" kern="1200" dirty="0" smtClean="0"/>
                <a:t>Educazione e</a:t>
              </a:r>
              <a:r>
                <a:rPr lang="it-IT" sz="4800" b="1" kern="1200" dirty="0" smtClean="0"/>
                <a:t> </a:t>
              </a:r>
              <a:r>
                <a:rPr lang="it-IT" sz="4800" b="1" dirty="0" smtClean="0"/>
                <a:t>cittadinanza</a:t>
              </a:r>
              <a:endParaRPr lang="it-IT" sz="4800" b="1" kern="1200" dirty="0"/>
            </a:p>
          </p:txBody>
        </p:sp>
      </p:grpSp>
      <p:sp>
        <p:nvSpPr>
          <p:cNvPr id="39" name="Rettangolo arrotondato 38"/>
          <p:cNvSpPr/>
          <p:nvPr/>
        </p:nvSpPr>
        <p:spPr>
          <a:xfrm>
            <a:off x="564712" y="174748"/>
            <a:ext cx="1645920" cy="1036463"/>
          </a:xfrm>
          <a:prstGeom prst="roundRect">
            <a:avLst>
              <a:gd name="adj" fmla="val 10000"/>
            </a:avLst>
          </a:prstGeom>
          <a:blipFill rotWithShape="0">
            <a:blip r:embed="rId2" cstate="print"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2">
              <a:tint val="50000"/>
              <a:hueOff val="-4366035"/>
              <a:satOff val="38696"/>
              <a:lumOff val="2486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3" name="Gruppo 19"/>
          <p:cNvGrpSpPr/>
          <p:nvPr/>
        </p:nvGrpSpPr>
        <p:grpSpPr>
          <a:xfrm>
            <a:off x="323528" y="1556814"/>
            <a:ext cx="8568951" cy="5141371"/>
            <a:chOff x="323528" y="1556814"/>
            <a:chExt cx="8568951" cy="5141371"/>
          </a:xfrm>
        </p:grpSpPr>
        <p:sp>
          <p:nvSpPr>
            <p:cNvPr id="9" name="Torta 8"/>
            <p:cNvSpPr/>
            <p:nvPr/>
          </p:nvSpPr>
          <p:spPr>
            <a:xfrm>
              <a:off x="323528" y="1556814"/>
              <a:ext cx="5141371" cy="5141371"/>
            </a:xfrm>
            <a:prstGeom prst="pie">
              <a:avLst>
                <a:gd name="adj1" fmla="val 5400000"/>
                <a:gd name="adj2" fmla="val 1620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Figura a mano libera 9"/>
            <p:cNvSpPr/>
            <p:nvPr/>
          </p:nvSpPr>
          <p:spPr>
            <a:xfrm>
              <a:off x="2894213" y="1556814"/>
              <a:ext cx="5998266" cy="5141371"/>
            </a:xfrm>
            <a:custGeom>
              <a:avLst/>
              <a:gdLst>
                <a:gd name="connsiteX0" fmla="*/ 0 w 5998266"/>
                <a:gd name="connsiteY0" fmla="*/ 0 h 5141371"/>
                <a:gd name="connsiteX1" fmla="*/ 5998266 w 5998266"/>
                <a:gd name="connsiteY1" fmla="*/ 0 h 5141371"/>
                <a:gd name="connsiteX2" fmla="*/ 5998266 w 5998266"/>
                <a:gd name="connsiteY2" fmla="*/ 5141371 h 5141371"/>
                <a:gd name="connsiteX3" fmla="*/ 0 w 5998266"/>
                <a:gd name="connsiteY3" fmla="*/ 5141371 h 5141371"/>
                <a:gd name="connsiteX4" fmla="*/ 0 w 5998266"/>
                <a:gd name="connsiteY4" fmla="*/ 0 h 5141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98266" h="5141371">
                  <a:moveTo>
                    <a:pt x="0" y="0"/>
                  </a:moveTo>
                  <a:lnTo>
                    <a:pt x="5998266" y="0"/>
                  </a:lnTo>
                  <a:lnTo>
                    <a:pt x="5998266" y="5141371"/>
                  </a:lnTo>
                  <a:lnTo>
                    <a:pt x="0" y="514137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3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5250" tIns="95250" rIns="3094383" bIns="4144080" numCol="1" spcCol="1270" anchor="ctr" anchorCtr="0">
              <a:noAutofit/>
            </a:bodyPr>
            <a:lstStyle/>
            <a:p>
              <a:pPr lvl="0" algn="l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500" kern="1200" dirty="0" smtClean="0"/>
                <a:t>Abitare il territorio</a:t>
              </a:r>
              <a:endParaRPr lang="it-IT" sz="2500" kern="1200" dirty="0"/>
            </a:p>
          </p:txBody>
        </p:sp>
      </p:grpSp>
      <p:grpSp>
        <p:nvGrpSpPr>
          <p:cNvPr id="4" name="Gruppo 20"/>
          <p:cNvGrpSpPr/>
          <p:nvPr/>
        </p:nvGrpSpPr>
        <p:grpSpPr>
          <a:xfrm>
            <a:off x="998332" y="2649355"/>
            <a:ext cx="7894147" cy="3791761"/>
            <a:chOff x="998332" y="2649355"/>
            <a:chExt cx="7894147" cy="3791761"/>
          </a:xfrm>
        </p:grpSpPr>
        <p:sp>
          <p:nvSpPr>
            <p:cNvPr id="11" name="Torta 10"/>
            <p:cNvSpPr/>
            <p:nvPr/>
          </p:nvSpPr>
          <p:spPr>
            <a:xfrm>
              <a:off x="998332" y="2649355"/>
              <a:ext cx="3791761" cy="3791761"/>
            </a:xfrm>
            <a:prstGeom prst="pie">
              <a:avLst>
                <a:gd name="adj1" fmla="val 5400000"/>
                <a:gd name="adj2" fmla="val 1620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3058208"/>
                <a:satOff val="1618"/>
                <a:lumOff val="-3856"/>
                <a:alphaOff val="0"/>
              </a:schemeClr>
            </a:fillRef>
            <a:effectRef idx="0">
              <a:schemeClr val="accent3">
                <a:hueOff val="3058208"/>
                <a:satOff val="1618"/>
                <a:lumOff val="-3856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Figura a mano libera 11"/>
            <p:cNvSpPr/>
            <p:nvPr/>
          </p:nvSpPr>
          <p:spPr>
            <a:xfrm>
              <a:off x="2894213" y="2649355"/>
              <a:ext cx="5998266" cy="3791761"/>
            </a:xfrm>
            <a:custGeom>
              <a:avLst/>
              <a:gdLst>
                <a:gd name="connsiteX0" fmla="*/ 0 w 5998266"/>
                <a:gd name="connsiteY0" fmla="*/ 0 h 3791761"/>
                <a:gd name="connsiteX1" fmla="*/ 5998266 w 5998266"/>
                <a:gd name="connsiteY1" fmla="*/ 0 h 3791761"/>
                <a:gd name="connsiteX2" fmla="*/ 5998266 w 5998266"/>
                <a:gd name="connsiteY2" fmla="*/ 3791761 h 3791761"/>
                <a:gd name="connsiteX3" fmla="*/ 0 w 5998266"/>
                <a:gd name="connsiteY3" fmla="*/ 3791761 h 3791761"/>
                <a:gd name="connsiteX4" fmla="*/ 0 w 5998266"/>
                <a:gd name="connsiteY4" fmla="*/ 0 h 3791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98266" h="3791761">
                  <a:moveTo>
                    <a:pt x="0" y="0"/>
                  </a:moveTo>
                  <a:lnTo>
                    <a:pt x="5998266" y="0"/>
                  </a:lnTo>
                  <a:lnTo>
                    <a:pt x="5998266" y="3791761"/>
                  </a:lnTo>
                  <a:lnTo>
                    <a:pt x="0" y="379176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3">
                <a:hueOff val="3058208"/>
                <a:satOff val="1618"/>
                <a:lumOff val="-3856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5250" tIns="95250" rIns="3094383" bIns="2794470" numCol="1" spcCol="1270" anchor="ctr" anchorCtr="0">
              <a:noAutofit/>
            </a:bodyPr>
            <a:lstStyle/>
            <a:p>
              <a:pPr defTabSz="1111250">
                <a:lnSpc>
                  <a:spcPct val="90000"/>
                </a:lnSpc>
                <a:spcBef>
                  <a:spcPct val="0"/>
                </a:spcBef>
              </a:pPr>
              <a:r>
                <a:rPr lang="it-IT" sz="2500" dirty="0" smtClean="0"/>
                <a:t>Laicità e responsabilità sociale</a:t>
              </a:r>
            </a:p>
          </p:txBody>
        </p:sp>
      </p:grpSp>
      <p:grpSp>
        <p:nvGrpSpPr>
          <p:cNvPr id="5" name="Gruppo 21"/>
          <p:cNvGrpSpPr/>
          <p:nvPr/>
        </p:nvGrpSpPr>
        <p:grpSpPr>
          <a:xfrm>
            <a:off x="1673137" y="3741897"/>
            <a:ext cx="7219342" cy="2442151"/>
            <a:chOff x="1673137" y="3741897"/>
            <a:chExt cx="7219342" cy="2442151"/>
          </a:xfrm>
        </p:grpSpPr>
        <p:sp>
          <p:nvSpPr>
            <p:cNvPr id="13" name="Torta 12"/>
            <p:cNvSpPr/>
            <p:nvPr/>
          </p:nvSpPr>
          <p:spPr>
            <a:xfrm>
              <a:off x="1673137" y="3741897"/>
              <a:ext cx="2442151" cy="2442151"/>
            </a:xfrm>
            <a:prstGeom prst="pie">
              <a:avLst>
                <a:gd name="adj1" fmla="val 5400000"/>
                <a:gd name="adj2" fmla="val 1620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6116416"/>
                <a:satOff val="3235"/>
                <a:lumOff val="-7713"/>
                <a:alphaOff val="0"/>
              </a:schemeClr>
            </a:fillRef>
            <a:effectRef idx="0">
              <a:schemeClr val="accent3">
                <a:hueOff val="6116416"/>
                <a:satOff val="3235"/>
                <a:lumOff val="-771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Figura a mano libera 13"/>
            <p:cNvSpPr/>
            <p:nvPr/>
          </p:nvSpPr>
          <p:spPr>
            <a:xfrm>
              <a:off x="2894213" y="3741897"/>
              <a:ext cx="5998266" cy="2442151"/>
            </a:xfrm>
            <a:custGeom>
              <a:avLst/>
              <a:gdLst>
                <a:gd name="connsiteX0" fmla="*/ 0 w 5998266"/>
                <a:gd name="connsiteY0" fmla="*/ 0 h 2442151"/>
                <a:gd name="connsiteX1" fmla="*/ 5998266 w 5998266"/>
                <a:gd name="connsiteY1" fmla="*/ 0 h 2442151"/>
                <a:gd name="connsiteX2" fmla="*/ 5998266 w 5998266"/>
                <a:gd name="connsiteY2" fmla="*/ 2442151 h 2442151"/>
                <a:gd name="connsiteX3" fmla="*/ 0 w 5998266"/>
                <a:gd name="connsiteY3" fmla="*/ 2442151 h 2442151"/>
                <a:gd name="connsiteX4" fmla="*/ 0 w 5998266"/>
                <a:gd name="connsiteY4" fmla="*/ 0 h 2442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98266" h="2442151">
                  <a:moveTo>
                    <a:pt x="0" y="0"/>
                  </a:moveTo>
                  <a:lnTo>
                    <a:pt x="5998266" y="0"/>
                  </a:lnTo>
                  <a:lnTo>
                    <a:pt x="5998266" y="2442151"/>
                  </a:lnTo>
                  <a:lnTo>
                    <a:pt x="0" y="244215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3">
                <a:hueOff val="6116416"/>
                <a:satOff val="3235"/>
                <a:lumOff val="-7713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5250" tIns="95250" rIns="3094383" bIns="1444860" numCol="1" spcCol="1270" anchor="ctr" anchorCtr="0">
              <a:noAutofit/>
            </a:bodyPr>
            <a:lstStyle/>
            <a:p>
              <a:pPr lvl="0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500" dirty="0" smtClean="0"/>
                <a:t>Ruolo profetico</a:t>
              </a:r>
              <a:endParaRPr lang="it-IT" sz="2500" dirty="0"/>
            </a:p>
          </p:txBody>
        </p:sp>
      </p:grpSp>
      <p:grpSp>
        <p:nvGrpSpPr>
          <p:cNvPr id="6" name="Gruppo 22"/>
          <p:cNvGrpSpPr/>
          <p:nvPr/>
        </p:nvGrpSpPr>
        <p:grpSpPr>
          <a:xfrm>
            <a:off x="2347942" y="4834438"/>
            <a:ext cx="6544537" cy="1092541"/>
            <a:chOff x="2347942" y="4834438"/>
            <a:chExt cx="6544537" cy="1092541"/>
          </a:xfrm>
        </p:grpSpPr>
        <p:sp>
          <p:nvSpPr>
            <p:cNvPr id="15" name="Torta 14"/>
            <p:cNvSpPr/>
            <p:nvPr/>
          </p:nvSpPr>
          <p:spPr>
            <a:xfrm>
              <a:off x="2347942" y="4834438"/>
              <a:ext cx="1092541" cy="1092541"/>
            </a:xfrm>
            <a:prstGeom prst="pie">
              <a:avLst>
                <a:gd name="adj1" fmla="val 5400000"/>
                <a:gd name="adj2" fmla="val 1620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9174624"/>
                <a:satOff val="4853"/>
                <a:lumOff val="-11569"/>
                <a:alphaOff val="0"/>
              </a:schemeClr>
            </a:fillRef>
            <a:effectRef idx="0">
              <a:schemeClr val="accent3">
                <a:hueOff val="9174624"/>
                <a:satOff val="4853"/>
                <a:lumOff val="-11569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Figura a mano libera 15"/>
            <p:cNvSpPr/>
            <p:nvPr/>
          </p:nvSpPr>
          <p:spPr>
            <a:xfrm>
              <a:off x="2894213" y="4834438"/>
              <a:ext cx="5998266" cy="1092541"/>
            </a:xfrm>
            <a:custGeom>
              <a:avLst/>
              <a:gdLst>
                <a:gd name="connsiteX0" fmla="*/ 0 w 5998266"/>
                <a:gd name="connsiteY0" fmla="*/ 0 h 1092541"/>
                <a:gd name="connsiteX1" fmla="*/ 5998266 w 5998266"/>
                <a:gd name="connsiteY1" fmla="*/ 0 h 1092541"/>
                <a:gd name="connsiteX2" fmla="*/ 5998266 w 5998266"/>
                <a:gd name="connsiteY2" fmla="*/ 1092541 h 1092541"/>
                <a:gd name="connsiteX3" fmla="*/ 0 w 5998266"/>
                <a:gd name="connsiteY3" fmla="*/ 1092541 h 1092541"/>
                <a:gd name="connsiteX4" fmla="*/ 0 w 5998266"/>
                <a:gd name="connsiteY4" fmla="*/ 0 h 10925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98266" h="1092541">
                  <a:moveTo>
                    <a:pt x="0" y="0"/>
                  </a:moveTo>
                  <a:lnTo>
                    <a:pt x="5998266" y="0"/>
                  </a:lnTo>
                  <a:lnTo>
                    <a:pt x="5998266" y="1092541"/>
                  </a:lnTo>
                  <a:lnTo>
                    <a:pt x="0" y="109254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3">
                <a:hueOff val="9174624"/>
                <a:satOff val="4853"/>
                <a:lumOff val="-11569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5250" tIns="95250" rIns="3094383" bIns="95250" numCol="1" spcCol="1270" anchor="ctr" anchorCtr="0">
              <a:noAutofit/>
            </a:bodyPr>
            <a:lstStyle/>
            <a:p>
              <a:pPr lvl="0" algn="l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500" kern="1200" dirty="0" smtClean="0"/>
                <a:t>Bene comune</a:t>
              </a:r>
              <a:endParaRPr lang="it-IT" sz="2500" kern="1200" dirty="0"/>
            </a:p>
          </p:txBody>
        </p:sp>
      </p:grpSp>
      <p:sp>
        <p:nvSpPr>
          <p:cNvPr id="17" name="Figura a mano libera 16"/>
          <p:cNvSpPr/>
          <p:nvPr/>
        </p:nvSpPr>
        <p:spPr>
          <a:xfrm>
            <a:off x="5652120" y="1556814"/>
            <a:ext cx="3240359" cy="1092541"/>
          </a:xfrm>
          <a:custGeom>
            <a:avLst/>
            <a:gdLst>
              <a:gd name="connsiteX0" fmla="*/ 0 w 2999133"/>
              <a:gd name="connsiteY0" fmla="*/ 0 h 1092541"/>
              <a:gd name="connsiteX1" fmla="*/ 2999133 w 2999133"/>
              <a:gd name="connsiteY1" fmla="*/ 0 h 1092541"/>
              <a:gd name="connsiteX2" fmla="*/ 2999133 w 2999133"/>
              <a:gd name="connsiteY2" fmla="*/ 1092541 h 1092541"/>
              <a:gd name="connsiteX3" fmla="*/ 0 w 2999133"/>
              <a:gd name="connsiteY3" fmla="*/ 1092541 h 1092541"/>
              <a:gd name="connsiteX4" fmla="*/ 0 w 2999133"/>
              <a:gd name="connsiteY4" fmla="*/ 0 h 1092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99133" h="1092541">
                <a:moveTo>
                  <a:pt x="0" y="0"/>
                </a:moveTo>
                <a:lnTo>
                  <a:pt x="2999133" y="0"/>
                </a:lnTo>
                <a:lnTo>
                  <a:pt x="2999133" y="1092541"/>
                </a:lnTo>
                <a:lnTo>
                  <a:pt x="0" y="1092541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sp3d/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0010" tIns="80010" rIns="80010" bIns="80010" numCol="1" spcCol="1270" anchor="ctr" anchorCtr="0">
            <a:noAutofit/>
          </a:bodyPr>
          <a:lstStyle/>
          <a:p>
            <a:pPr marL="228600" lvl="1" indent="-228600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it-IT" sz="2100" dirty="0" smtClean="0"/>
              <a:t>Ruolo Consigli pastorali</a:t>
            </a:r>
          </a:p>
          <a:p>
            <a:pPr marL="228600" lvl="1" indent="-228600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it-IT" sz="2100" dirty="0" smtClean="0"/>
              <a:t>No all’autoreferenzialità</a:t>
            </a:r>
          </a:p>
          <a:p>
            <a:pPr marL="228600" lvl="1" indent="-228600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it-IT" sz="2100" dirty="0" smtClean="0"/>
              <a:t>Capacità di interagire</a:t>
            </a:r>
            <a:endParaRPr lang="it-IT" sz="2100" kern="1200" dirty="0"/>
          </a:p>
        </p:txBody>
      </p:sp>
      <p:sp>
        <p:nvSpPr>
          <p:cNvPr id="18" name="Figura a mano libera 17"/>
          <p:cNvSpPr/>
          <p:nvPr/>
        </p:nvSpPr>
        <p:spPr>
          <a:xfrm>
            <a:off x="5652120" y="2649355"/>
            <a:ext cx="3240359" cy="1092541"/>
          </a:xfrm>
          <a:custGeom>
            <a:avLst/>
            <a:gdLst>
              <a:gd name="connsiteX0" fmla="*/ 0 w 2999133"/>
              <a:gd name="connsiteY0" fmla="*/ 0 h 1092541"/>
              <a:gd name="connsiteX1" fmla="*/ 2999133 w 2999133"/>
              <a:gd name="connsiteY1" fmla="*/ 0 h 1092541"/>
              <a:gd name="connsiteX2" fmla="*/ 2999133 w 2999133"/>
              <a:gd name="connsiteY2" fmla="*/ 1092541 h 1092541"/>
              <a:gd name="connsiteX3" fmla="*/ 0 w 2999133"/>
              <a:gd name="connsiteY3" fmla="*/ 1092541 h 1092541"/>
              <a:gd name="connsiteX4" fmla="*/ 0 w 2999133"/>
              <a:gd name="connsiteY4" fmla="*/ 0 h 1092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99133" h="1092541">
                <a:moveTo>
                  <a:pt x="0" y="0"/>
                </a:moveTo>
                <a:lnTo>
                  <a:pt x="2999133" y="0"/>
                </a:lnTo>
                <a:lnTo>
                  <a:pt x="2999133" y="1092541"/>
                </a:lnTo>
                <a:lnTo>
                  <a:pt x="0" y="1092541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sp3d/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0010" tIns="80010" rIns="80010" bIns="80010" numCol="1" spcCol="1270" anchor="ctr" anchorCtr="0">
            <a:noAutofit/>
          </a:bodyPr>
          <a:lstStyle/>
          <a:p>
            <a:pPr marL="228600" lvl="1" indent="-228600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it-IT" sz="2100" dirty="0" smtClean="0"/>
              <a:t>Educazione cittadinanza </a:t>
            </a:r>
          </a:p>
          <a:p>
            <a:pPr marL="228600" lvl="1" indent="-228600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it-IT" sz="2100" dirty="0" smtClean="0"/>
              <a:t>Reti sul territorio</a:t>
            </a:r>
          </a:p>
          <a:p>
            <a:pPr marL="228600" lvl="1" indent="-228600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it-IT" sz="2100" dirty="0" smtClean="0"/>
              <a:t>Consulta </a:t>
            </a:r>
            <a:r>
              <a:rPr lang="it-IT" sz="2100" dirty="0" err="1" smtClean="0"/>
              <a:t>dioc</a:t>
            </a:r>
            <a:r>
              <a:rPr lang="it-IT" sz="2100" dirty="0" smtClean="0"/>
              <a:t>. </a:t>
            </a:r>
            <a:r>
              <a:rPr lang="it-IT" sz="2100" dirty="0" err="1" smtClean="0"/>
              <a:t>aggr</a:t>
            </a:r>
            <a:r>
              <a:rPr lang="it-IT" sz="2100" dirty="0" smtClean="0"/>
              <a:t>. laicali</a:t>
            </a:r>
          </a:p>
        </p:txBody>
      </p:sp>
      <p:sp>
        <p:nvSpPr>
          <p:cNvPr id="19" name="Figura a mano libera 18"/>
          <p:cNvSpPr/>
          <p:nvPr/>
        </p:nvSpPr>
        <p:spPr>
          <a:xfrm>
            <a:off x="5652120" y="3741897"/>
            <a:ext cx="3240359" cy="1092541"/>
          </a:xfrm>
          <a:custGeom>
            <a:avLst/>
            <a:gdLst>
              <a:gd name="connsiteX0" fmla="*/ 0 w 2999133"/>
              <a:gd name="connsiteY0" fmla="*/ 0 h 1092541"/>
              <a:gd name="connsiteX1" fmla="*/ 2999133 w 2999133"/>
              <a:gd name="connsiteY1" fmla="*/ 0 h 1092541"/>
              <a:gd name="connsiteX2" fmla="*/ 2999133 w 2999133"/>
              <a:gd name="connsiteY2" fmla="*/ 1092541 h 1092541"/>
              <a:gd name="connsiteX3" fmla="*/ 0 w 2999133"/>
              <a:gd name="connsiteY3" fmla="*/ 1092541 h 1092541"/>
              <a:gd name="connsiteX4" fmla="*/ 0 w 2999133"/>
              <a:gd name="connsiteY4" fmla="*/ 0 h 1092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99133" h="1092541">
                <a:moveTo>
                  <a:pt x="0" y="0"/>
                </a:moveTo>
                <a:lnTo>
                  <a:pt x="2999133" y="0"/>
                </a:lnTo>
                <a:lnTo>
                  <a:pt x="2999133" y="1092541"/>
                </a:lnTo>
                <a:lnTo>
                  <a:pt x="0" y="1092541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sp3d/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0010" tIns="80010" rIns="80010" bIns="80010" numCol="1" spcCol="1270" anchor="ctr" anchorCtr="0">
            <a:noAutofit/>
          </a:bodyPr>
          <a:lstStyle/>
          <a:p>
            <a:pPr marL="228600" lvl="1" indent="-228600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it-IT" sz="2100" kern="1300" spc="-100" dirty="0" smtClean="0"/>
              <a:t>Conoscenza e competenza</a:t>
            </a:r>
          </a:p>
          <a:p>
            <a:pPr marL="228600" lvl="1" indent="-228600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it-IT" sz="2100" dirty="0" smtClean="0"/>
              <a:t>Dialogo con stranieri</a:t>
            </a:r>
          </a:p>
          <a:p>
            <a:pPr marL="228600" lvl="1" indent="-228600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it-IT" sz="2100" dirty="0" smtClean="0"/>
              <a:t>Terzo settore e Policoro</a:t>
            </a:r>
          </a:p>
        </p:txBody>
      </p:sp>
      <p:sp>
        <p:nvSpPr>
          <p:cNvPr id="47" name="Rettangolo 46"/>
          <p:cNvSpPr/>
          <p:nvPr/>
        </p:nvSpPr>
        <p:spPr>
          <a:xfrm>
            <a:off x="5724128" y="4869160"/>
            <a:ext cx="3168352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sz="2100" dirty="0" smtClean="0"/>
              <a:t> Magistero sociale</a:t>
            </a:r>
          </a:p>
          <a:p>
            <a:pPr>
              <a:buFont typeface="Arial" pitchFamily="34" charset="0"/>
              <a:buChar char="•"/>
            </a:pPr>
            <a:r>
              <a:rPr lang="it-IT" sz="2100" dirty="0" smtClean="0"/>
              <a:t> Impegno socio politico</a:t>
            </a:r>
          </a:p>
          <a:p>
            <a:pPr lvl="0">
              <a:buFont typeface="Arial" pitchFamily="34" charset="0"/>
              <a:buChar char="•"/>
            </a:pPr>
            <a:r>
              <a:rPr lang="it-IT" sz="2100" dirty="0" smtClean="0"/>
              <a:t> Centralità del lavoro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4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Dal progetto ai processi </a:t>
            </a:r>
            <a:endParaRPr lang="it-IT" dirty="0"/>
          </a:p>
        </p:txBody>
      </p:sp>
      <p:pic>
        <p:nvPicPr>
          <p:cNvPr id="18" name="Immagine 17" descr="CopertinaProgett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482865">
            <a:off x="5640699" y="1272270"/>
            <a:ext cx="3095433" cy="441147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1" name="Figura a mano libera 20"/>
          <p:cNvSpPr/>
          <p:nvPr/>
        </p:nvSpPr>
        <p:spPr>
          <a:xfrm>
            <a:off x="251520" y="1772816"/>
            <a:ext cx="6120680" cy="1404156"/>
          </a:xfrm>
          <a:custGeom>
            <a:avLst/>
            <a:gdLst>
              <a:gd name="connsiteX0" fmla="*/ 0 w 6120680"/>
              <a:gd name="connsiteY0" fmla="*/ 140416 h 1404156"/>
              <a:gd name="connsiteX1" fmla="*/ 41127 w 6120680"/>
              <a:gd name="connsiteY1" fmla="*/ 41127 h 1404156"/>
              <a:gd name="connsiteX2" fmla="*/ 140416 w 6120680"/>
              <a:gd name="connsiteY2" fmla="*/ 0 h 1404156"/>
              <a:gd name="connsiteX3" fmla="*/ 5980264 w 6120680"/>
              <a:gd name="connsiteY3" fmla="*/ 0 h 1404156"/>
              <a:gd name="connsiteX4" fmla="*/ 6079553 w 6120680"/>
              <a:gd name="connsiteY4" fmla="*/ 41127 h 1404156"/>
              <a:gd name="connsiteX5" fmla="*/ 6120680 w 6120680"/>
              <a:gd name="connsiteY5" fmla="*/ 140416 h 1404156"/>
              <a:gd name="connsiteX6" fmla="*/ 6120680 w 6120680"/>
              <a:gd name="connsiteY6" fmla="*/ 1263740 h 1404156"/>
              <a:gd name="connsiteX7" fmla="*/ 6079553 w 6120680"/>
              <a:gd name="connsiteY7" fmla="*/ 1363029 h 1404156"/>
              <a:gd name="connsiteX8" fmla="*/ 5980264 w 6120680"/>
              <a:gd name="connsiteY8" fmla="*/ 1404156 h 1404156"/>
              <a:gd name="connsiteX9" fmla="*/ 140416 w 6120680"/>
              <a:gd name="connsiteY9" fmla="*/ 1404156 h 1404156"/>
              <a:gd name="connsiteX10" fmla="*/ 41127 w 6120680"/>
              <a:gd name="connsiteY10" fmla="*/ 1363029 h 1404156"/>
              <a:gd name="connsiteX11" fmla="*/ 0 w 6120680"/>
              <a:gd name="connsiteY11" fmla="*/ 1263740 h 1404156"/>
              <a:gd name="connsiteX12" fmla="*/ 0 w 6120680"/>
              <a:gd name="connsiteY12" fmla="*/ 140416 h 1404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120680" h="1404156">
                <a:moveTo>
                  <a:pt x="0" y="140416"/>
                </a:moveTo>
                <a:cubicBezTo>
                  <a:pt x="0" y="103175"/>
                  <a:pt x="14794" y="67460"/>
                  <a:pt x="41127" y="41127"/>
                </a:cubicBezTo>
                <a:cubicBezTo>
                  <a:pt x="67460" y="14794"/>
                  <a:pt x="103176" y="0"/>
                  <a:pt x="140416" y="0"/>
                </a:cubicBezTo>
                <a:lnTo>
                  <a:pt x="5980264" y="0"/>
                </a:lnTo>
                <a:cubicBezTo>
                  <a:pt x="6017505" y="0"/>
                  <a:pt x="6053220" y="14794"/>
                  <a:pt x="6079553" y="41127"/>
                </a:cubicBezTo>
                <a:cubicBezTo>
                  <a:pt x="6105886" y="67460"/>
                  <a:pt x="6120680" y="103176"/>
                  <a:pt x="6120680" y="140416"/>
                </a:cubicBezTo>
                <a:lnTo>
                  <a:pt x="6120680" y="1263740"/>
                </a:lnTo>
                <a:cubicBezTo>
                  <a:pt x="6120680" y="1300981"/>
                  <a:pt x="6105886" y="1336696"/>
                  <a:pt x="6079553" y="1363029"/>
                </a:cubicBezTo>
                <a:cubicBezTo>
                  <a:pt x="6053220" y="1389362"/>
                  <a:pt x="6017504" y="1404156"/>
                  <a:pt x="5980264" y="1404156"/>
                </a:cubicBezTo>
                <a:lnTo>
                  <a:pt x="140416" y="1404156"/>
                </a:lnTo>
                <a:cubicBezTo>
                  <a:pt x="103175" y="1404156"/>
                  <a:pt x="67460" y="1389362"/>
                  <a:pt x="41127" y="1363029"/>
                </a:cubicBezTo>
                <a:cubicBezTo>
                  <a:pt x="14794" y="1336696"/>
                  <a:pt x="0" y="1300980"/>
                  <a:pt x="0" y="1263740"/>
                </a:cubicBezTo>
                <a:lnTo>
                  <a:pt x="0" y="14041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6376" tIns="136376" rIns="1569318" bIns="136376" numCol="1" spcCol="1270" anchor="ctr" anchorCtr="0">
            <a:noAutofit/>
          </a:bodyPr>
          <a:lstStyle/>
          <a:p>
            <a:pPr lvl="0" algn="l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3600" b="1" kern="1200" dirty="0" smtClean="0"/>
              <a:t>Indicazioni annuali del Vescovo</a:t>
            </a:r>
            <a:endParaRPr lang="it-IT" sz="3600" b="1" kern="1200" dirty="0"/>
          </a:p>
        </p:txBody>
      </p:sp>
      <p:grpSp>
        <p:nvGrpSpPr>
          <p:cNvPr id="3" name="Gruppo 33"/>
          <p:cNvGrpSpPr/>
          <p:nvPr/>
        </p:nvGrpSpPr>
        <p:grpSpPr>
          <a:xfrm>
            <a:off x="791579" y="2837634"/>
            <a:ext cx="6120680" cy="1977520"/>
            <a:chOff x="791579" y="2837634"/>
            <a:chExt cx="6120680" cy="1977520"/>
          </a:xfrm>
        </p:grpSpPr>
        <p:sp>
          <p:nvSpPr>
            <p:cNvPr id="24" name="Figura a mano libera 23"/>
            <p:cNvSpPr/>
            <p:nvPr/>
          </p:nvSpPr>
          <p:spPr>
            <a:xfrm>
              <a:off x="791579" y="3410998"/>
              <a:ext cx="6120680" cy="1404156"/>
            </a:xfrm>
            <a:custGeom>
              <a:avLst/>
              <a:gdLst>
                <a:gd name="connsiteX0" fmla="*/ 0 w 6120680"/>
                <a:gd name="connsiteY0" fmla="*/ 140416 h 1404156"/>
                <a:gd name="connsiteX1" fmla="*/ 41127 w 6120680"/>
                <a:gd name="connsiteY1" fmla="*/ 41127 h 1404156"/>
                <a:gd name="connsiteX2" fmla="*/ 140416 w 6120680"/>
                <a:gd name="connsiteY2" fmla="*/ 0 h 1404156"/>
                <a:gd name="connsiteX3" fmla="*/ 5980264 w 6120680"/>
                <a:gd name="connsiteY3" fmla="*/ 0 h 1404156"/>
                <a:gd name="connsiteX4" fmla="*/ 6079553 w 6120680"/>
                <a:gd name="connsiteY4" fmla="*/ 41127 h 1404156"/>
                <a:gd name="connsiteX5" fmla="*/ 6120680 w 6120680"/>
                <a:gd name="connsiteY5" fmla="*/ 140416 h 1404156"/>
                <a:gd name="connsiteX6" fmla="*/ 6120680 w 6120680"/>
                <a:gd name="connsiteY6" fmla="*/ 1263740 h 1404156"/>
                <a:gd name="connsiteX7" fmla="*/ 6079553 w 6120680"/>
                <a:gd name="connsiteY7" fmla="*/ 1363029 h 1404156"/>
                <a:gd name="connsiteX8" fmla="*/ 5980264 w 6120680"/>
                <a:gd name="connsiteY8" fmla="*/ 1404156 h 1404156"/>
                <a:gd name="connsiteX9" fmla="*/ 140416 w 6120680"/>
                <a:gd name="connsiteY9" fmla="*/ 1404156 h 1404156"/>
                <a:gd name="connsiteX10" fmla="*/ 41127 w 6120680"/>
                <a:gd name="connsiteY10" fmla="*/ 1363029 h 1404156"/>
                <a:gd name="connsiteX11" fmla="*/ 0 w 6120680"/>
                <a:gd name="connsiteY11" fmla="*/ 1263740 h 1404156"/>
                <a:gd name="connsiteX12" fmla="*/ 0 w 6120680"/>
                <a:gd name="connsiteY12" fmla="*/ 140416 h 1404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120680" h="1404156">
                  <a:moveTo>
                    <a:pt x="0" y="140416"/>
                  </a:moveTo>
                  <a:cubicBezTo>
                    <a:pt x="0" y="103175"/>
                    <a:pt x="14794" y="67460"/>
                    <a:pt x="41127" y="41127"/>
                  </a:cubicBezTo>
                  <a:cubicBezTo>
                    <a:pt x="67460" y="14794"/>
                    <a:pt x="103176" y="0"/>
                    <a:pt x="140416" y="0"/>
                  </a:cubicBezTo>
                  <a:lnTo>
                    <a:pt x="5980264" y="0"/>
                  </a:lnTo>
                  <a:cubicBezTo>
                    <a:pt x="6017505" y="0"/>
                    <a:pt x="6053220" y="14794"/>
                    <a:pt x="6079553" y="41127"/>
                  </a:cubicBezTo>
                  <a:cubicBezTo>
                    <a:pt x="6105886" y="67460"/>
                    <a:pt x="6120680" y="103176"/>
                    <a:pt x="6120680" y="140416"/>
                  </a:cubicBezTo>
                  <a:lnTo>
                    <a:pt x="6120680" y="1263740"/>
                  </a:lnTo>
                  <a:cubicBezTo>
                    <a:pt x="6120680" y="1300981"/>
                    <a:pt x="6105886" y="1336696"/>
                    <a:pt x="6079553" y="1363029"/>
                  </a:cubicBezTo>
                  <a:cubicBezTo>
                    <a:pt x="6053220" y="1389362"/>
                    <a:pt x="6017504" y="1404156"/>
                    <a:pt x="5980264" y="1404156"/>
                  </a:cubicBezTo>
                  <a:lnTo>
                    <a:pt x="140416" y="1404156"/>
                  </a:lnTo>
                  <a:cubicBezTo>
                    <a:pt x="103175" y="1404156"/>
                    <a:pt x="67460" y="1389362"/>
                    <a:pt x="41127" y="1363029"/>
                  </a:cubicBezTo>
                  <a:cubicBezTo>
                    <a:pt x="14794" y="1336696"/>
                    <a:pt x="0" y="1300980"/>
                    <a:pt x="0" y="1263740"/>
                  </a:cubicBezTo>
                  <a:lnTo>
                    <a:pt x="0" y="140416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6376" tIns="136376" rIns="1589138" bIns="136376" numCol="1" spcCol="1270" anchor="ctr" anchorCtr="0">
              <a:noAutofit/>
            </a:bodyPr>
            <a:lstStyle/>
            <a:p>
              <a:pPr lvl="0" algn="l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3600" b="1" kern="1200" dirty="0" smtClean="0"/>
                <a:t>Progettazione e programmazione degli uffici diocesani</a:t>
              </a:r>
              <a:endParaRPr lang="it-IT" sz="3600" kern="1200" dirty="0"/>
            </a:p>
          </p:txBody>
        </p:sp>
        <p:sp>
          <p:nvSpPr>
            <p:cNvPr id="32" name="Figura a mano libera 31"/>
            <p:cNvSpPr/>
            <p:nvPr/>
          </p:nvSpPr>
          <p:spPr>
            <a:xfrm>
              <a:off x="5459498" y="2837634"/>
              <a:ext cx="912701" cy="912701"/>
            </a:xfrm>
            <a:custGeom>
              <a:avLst/>
              <a:gdLst>
                <a:gd name="connsiteX0" fmla="*/ 0 w 912701"/>
                <a:gd name="connsiteY0" fmla="*/ 501986 h 912701"/>
                <a:gd name="connsiteX1" fmla="*/ 205358 w 912701"/>
                <a:gd name="connsiteY1" fmla="*/ 501986 h 912701"/>
                <a:gd name="connsiteX2" fmla="*/ 205358 w 912701"/>
                <a:gd name="connsiteY2" fmla="*/ 0 h 912701"/>
                <a:gd name="connsiteX3" fmla="*/ 707343 w 912701"/>
                <a:gd name="connsiteY3" fmla="*/ 0 h 912701"/>
                <a:gd name="connsiteX4" fmla="*/ 707343 w 912701"/>
                <a:gd name="connsiteY4" fmla="*/ 501986 h 912701"/>
                <a:gd name="connsiteX5" fmla="*/ 912701 w 912701"/>
                <a:gd name="connsiteY5" fmla="*/ 501986 h 912701"/>
                <a:gd name="connsiteX6" fmla="*/ 456351 w 912701"/>
                <a:gd name="connsiteY6" fmla="*/ 912701 h 912701"/>
                <a:gd name="connsiteX7" fmla="*/ 0 w 912701"/>
                <a:gd name="connsiteY7" fmla="*/ 501986 h 912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12701" h="912701">
                  <a:moveTo>
                    <a:pt x="0" y="501986"/>
                  </a:moveTo>
                  <a:lnTo>
                    <a:pt x="205358" y="501986"/>
                  </a:lnTo>
                  <a:lnTo>
                    <a:pt x="205358" y="0"/>
                  </a:lnTo>
                  <a:lnTo>
                    <a:pt x="707343" y="0"/>
                  </a:lnTo>
                  <a:lnTo>
                    <a:pt x="707343" y="501986"/>
                  </a:lnTo>
                  <a:lnTo>
                    <a:pt x="912701" y="501986"/>
                  </a:lnTo>
                  <a:lnTo>
                    <a:pt x="456351" y="912701"/>
                  </a:lnTo>
                  <a:lnTo>
                    <a:pt x="0" y="501986"/>
                  </a:lnTo>
                  <a:close/>
                </a:path>
              </a:pathLst>
            </a:custGeom>
          </p:spPr>
          <p:style>
            <a:lnRef idx="2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078" tIns="45720" rIns="251078" bIns="271613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3600" kern="1200"/>
            </a:p>
          </p:txBody>
        </p:sp>
      </p:grpSp>
      <p:grpSp>
        <p:nvGrpSpPr>
          <p:cNvPr id="12" name="Gruppo 11"/>
          <p:cNvGrpSpPr/>
          <p:nvPr/>
        </p:nvGrpSpPr>
        <p:grpSpPr>
          <a:xfrm>
            <a:off x="1187624" y="4466455"/>
            <a:ext cx="6192688" cy="2022885"/>
            <a:chOff x="1187624" y="4466455"/>
            <a:chExt cx="6192688" cy="2022885"/>
          </a:xfrm>
        </p:grpSpPr>
        <p:sp>
          <p:nvSpPr>
            <p:cNvPr id="28" name="Figura a mano libera 27"/>
            <p:cNvSpPr/>
            <p:nvPr/>
          </p:nvSpPr>
          <p:spPr>
            <a:xfrm>
              <a:off x="1187624" y="5085184"/>
              <a:ext cx="6192688" cy="1404156"/>
            </a:xfrm>
            <a:custGeom>
              <a:avLst/>
              <a:gdLst>
                <a:gd name="connsiteX0" fmla="*/ 0 w 6120680"/>
                <a:gd name="connsiteY0" fmla="*/ 140416 h 1404156"/>
                <a:gd name="connsiteX1" fmla="*/ 41127 w 6120680"/>
                <a:gd name="connsiteY1" fmla="*/ 41127 h 1404156"/>
                <a:gd name="connsiteX2" fmla="*/ 140416 w 6120680"/>
                <a:gd name="connsiteY2" fmla="*/ 0 h 1404156"/>
                <a:gd name="connsiteX3" fmla="*/ 5980264 w 6120680"/>
                <a:gd name="connsiteY3" fmla="*/ 0 h 1404156"/>
                <a:gd name="connsiteX4" fmla="*/ 6079553 w 6120680"/>
                <a:gd name="connsiteY4" fmla="*/ 41127 h 1404156"/>
                <a:gd name="connsiteX5" fmla="*/ 6120680 w 6120680"/>
                <a:gd name="connsiteY5" fmla="*/ 140416 h 1404156"/>
                <a:gd name="connsiteX6" fmla="*/ 6120680 w 6120680"/>
                <a:gd name="connsiteY6" fmla="*/ 1263740 h 1404156"/>
                <a:gd name="connsiteX7" fmla="*/ 6079553 w 6120680"/>
                <a:gd name="connsiteY7" fmla="*/ 1363029 h 1404156"/>
                <a:gd name="connsiteX8" fmla="*/ 5980264 w 6120680"/>
                <a:gd name="connsiteY8" fmla="*/ 1404156 h 1404156"/>
                <a:gd name="connsiteX9" fmla="*/ 140416 w 6120680"/>
                <a:gd name="connsiteY9" fmla="*/ 1404156 h 1404156"/>
                <a:gd name="connsiteX10" fmla="*/ 41127 w 6120680"/>
                <a:gd name="connsiteY10" fmla="*/ 1363029 h 1404156"/>
                <a:gd name="connsiteX11" fmla="*/ 0 w 6120680"/>
                <a:gd name="connsiteY11" fmla="*/ 1263740 h 1404156"/>
                <a:gd name="connsiteX12" fmla="*/ 0 w 6120680"/>
                <a:gd name="connsiteY12" fmla="*/ 140416 h 1404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120680" h="1404156">
                  <a:moveTo>
                    <a:pt x="0" y="140416"/>
                  </a:moveTo>
                  <a:cubicBezTo>
                    <a:pt x="0" y="103175"/>
                    <a:pt x="14794" y="67460"/>
                    <a:pt x="41127" y="41127"/>
                  </a:cubicBezTo>
                  <a:cubicBezTo>
                    <a:pt x="67460" y="14794"/>
                    <a:pt x="103176" y="0"/>
                    <a:pt x="140416" y="0"/>
                  </a:cubicBezTo>
                  <a:lnTo>
                    <a:pt x="5980264" y="0"/>
                  </a:lnTo>
                  <a:cubicBezTo>
                    <a:pt x="6017505" y="0"/>
                    <a:pt x="6053220" y="14794"/>
                    <a:pt x="6079553" y="41127"/>
                  </a:cubicBezTo>
                  <a:cubicBezTo>
                    <a:pt x="6105886" y="67460"/>
                    <a:pt x="6120680" y="103176"/>
                    <a:pt x="6120680" y="140416"/>
                  </a:cubicBezTo>
                  <a:lnTo>
                    <a:pt x="6120680" y="1263740"/>
                  </a:lnTo>
                  <a:cubicBezTo>
                    <a:pt x="6120680" y="1300981"/>
                    <a:pt x="6105886" y="1336696"/>
                    <a:pt x="6079553" y="1363029"/>
                  </a:cubicBezTo>
                  <a:cubicBezTo>
                    <a:pt x="6053220" y="1389362"/>
                    <a:pt x="6017504" y="1404156"/>
                    <a:pt x="5980264" y="1404156"/>
                  </a:cubicBezTo>
                  <a:lnTo>
                    <a:pt x="140416" y="1404156"/>
                  </a:lnTo>
                  <a:cubicBezTo>
                    <a:pt x="103175" y="1404156"/>
                    <a:pt x="67460" y="1389362"/>
                    <a:pt x="41127" y="1363029"/>
                  </a:cubicBezTo>
                  <a:cubicBezTo>
                    <a:pt x="14794" y="1336696"/>
                    <a:pt x="0" y="1300980"/>
                    <a:pt x="0" y="1263740"/>
                  </a:cubicBezTo>
                  <a:lnTo>
                    <a:pt x="0" y="140416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2000" tIns="136376" rIns="576000" bIns="136376" numCol="1" spcCol="1270" anchor="ctr" anchorCtr="0">
              <a:noAutofit/>
            </a:bodyPr>
            <a:lstStyle/>
            <a:p>
              <a:pPr lvl="0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3300" b="1" dirty="0" smtClean="0"/>
                <a:t>Progettazione e programmazione annuale parrocchiale - associativa</a:t>
              </a:r>
              <a:endParaRPr lang="it-IT" sz="3300" dirty="0"/>
            </a:p>
          </p:txBody>
        </p:sp>
        <p:sp>
          <p:nvSpPr>
            <p:cNvPr id="33" name="Figura a mano libera 32"/>
            <p:cNvSpPr/>
            <p:nvPr/>
          </p:nvSpPr>
          <p:spPr>
            <a:xfrm>
              <a:off x="6084168" y="4466455"/>
              <a:ext cx="912701" cy="912701"/>
            </a:xfrm>
            <a:custGeom>
              <a:avLst/>
              <a:gdLst>
                <a:gd name="connsiteX0" fmla="*/ 0 w 912701"/>
                <a:gd name="connsiteY0" fmla="*/ 501986 h 912701"/>
                <a:gd name="connsiteX1" fmla="*/ 205358 w 912701"/>
                <a:gd name="connsiteY1" fmla="*/ 501986 h 912701"/>
                <a:gd name="connsiteX2" fmla="*/ 205358 w 912701"/>
                <a:gd name="connsiteY2" fmla="*/ 0 h 912701"/>
                <a:gd name="connsiteX3" fmla="*/ 707343 w 912701"/>
                <a:gd name="connsiteY3" fmla="*/ 0 h 912701"/>
                <a:gd name="connsiteX4" fmla="*/ 707343 w 912701"/>
                <a:gd name="connsiteY4" fmla="*/ 501986 h 912701"/>
                <a:gd name="connsiteX5" fmla="*/ 912701 w 912701"/>
                <a:gd name="connsiteY5" fmla="*/ 501986 h 912701"/>
                <a:gd name="connsiteX6" fmla="*/ 456351 w 912701"/>
                <a:gd name="connsiteY6" fmla="*/ 912701 h 912701"/>
                <a:gd name="connsiteX7" fmla="*/ 0 w 912701"/>
                <a:gd name="connsiteY7" fmla="*/ 501986 h 912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12701" h="912701">
                  <a:moveTo>
                    <a:pt x="0" y="501986"/>
                  </a:moveTo>
                  <a:lnTo>
                    <a:pt x="205358" y="501986"/>
                  </a:lnTo>
                  <a:lnTo>
                    <a:pt x="205358" y="0"/>
                  </a:lnTo>
                  <a:lnTo>
                    <a:pt x="707343" y="0"/>
                  </a:lnTo>
                  <a:lnTo>
                    <a:pt x="707343" y="501986"/>
                  </a:lnTo>
                  <a:lnTo>
                    <a:pt x="912701" y="501986"/>
                  </a:lnTo>
                  <a:lnTo>
                    <a:pt x="456351" y="912701"/>
                  </a:lnTo>
                  <a:lnTo>
                    <a:pt x="0" y="501986"/>
                  </a:lnTo>
                  <a:close/>
                </a:path>
              </a:pathLst>
            </a:custGeom>
          </p:spPr>
          <p:style>
            <a:lnRef idx="2">
              <a:schemeClr val="accent3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078" tIns="45720" rIns="251078" bIns="271613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3600" kern="1200"/>
            </a:p>
          </p:txBody>
        </p:sp>
      </p:grpSp>
      <p:sp>
        <p:nvSpPr>
          <p:cNvPr id="11" name="CasellaDiTesto 10"/>
          <p:cNvSpPr txBox="1"/>
          <p:nvPr/>
        </p:nvSpPr>
        <p:spPr>
          <a:xfrm>
            <a:off x="5292080" y="566124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L’esigenza di valutare</a:t>
            </a:r>
            <a:endParaRPr lang="it-IT" dirty="0"/>
          </a:p>
        </p:txBody>
      </p:sp>
      <p:pic>
        <p:nvPicPr>
          <p:cNvPr id="18" name="Immagine 17" descr="CopertinaProgett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482865">
            <a:off x="5640699" y="1272270"/>
            <a:ext cx="3095433" cy="441147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1" name="Figura a mano libera 20"/>
          <p:cNvSpPr/>
          <p:nvPr/>
        </p:nvSpPr>
        <p:spPr>
          <a:xfrm>
            <a:off x="251520" y="1772816"/>
            <a:ext cx="6120680" cy="1404156"/>
          </a:xfrm>
          <a:custGeom>
            <a:avLst/>
            <a:gdLst>
              <a:gd name="connsiteX0" fmla="*/ 0 w 6120680"/>
              <a:gd name="connsiteY0" fmla="*/ 140416 h 1404156"/>
              <a:gd name="connsiteX1" fmla="*/ 41127 w 6120680"/>
              <a:gd name="connsiteY1" fmla="*/ 41127 h 1404156"/>
              <a:gd name="connsiteX2" fmla="*/ 140416 w 6120680"/>
              <a:gd name="connsiteY2" fmla="*/ 0 h 1404156"/>
              <a:gd name="connsiteX3" fmla="*/ 5980264 w 6120680"/>
              <a:gd name="connsiteY3" fmla="*/ 0 h 1404156"/>
              <a:gd name="connsiteX4" fmla="*/ 6079553 w 6120680"/>
              <a:gd name="connsiteY4" fmla="*/ 41127 h 1404156"/>
              <a:gd name="connsiteX5" fmla="*/ 6120680 w 6120680"/>
              <a:gd name="connsiteY5" fmla="*/ 140416 h 1404156"/>
              <a:gd name="connsiteX6" fmla="*/ 6120680 w 6120680"/>
              <a:gd name="connsiteY6" fmla="*/ 1263740 h 1404156"/>
              <a:gd name="connsiteX7" fmla="*/ 6079553 w 6120680"/>
              <a:gd name="connsiteY7" fmla="*/ 1363029 h 1404156"/>
              <a:gd name="connsiteX8" fmla="*/ 5980264 w 6120680"/>
              <a:gd name="connsiteY8" fmla="*/ 1404156 h 1404156"/>
              <a:gd name="connsiteX9" fmla="*/ 140416 w 6120680"/>
              <a:gd name="connsiteY9" fmla="*/ 1404156 h 1404156"/>
              <a:gd name="connsiteX10" fmla="*/ 41127 w 6120680"/>
              <a:gd name="connsiteY10" fmla="*/ 1363029 h 1404156"/>
              <a:gd name="connsiteX11" fmla="*/ 0 w 6120680"/>
              <a:gd name="connsiteY11" fmla="*/ 1263740 h 1404156"/>
              <a:gd name="connsiteX12" fmla="*/ 0 w 6120680"/>
              <a:gd name="connsiteY12" fmla="*/ 140416 h 1404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120680" h="1404156">
                <a:moveTo>
                  <a:pt x="0" y="140416"/>
                </a:moveTo>
                <a:cubicBezTo>
                  <a:pt x="0" y="103175"/>
                  <a:pt x="14794" y="67460"/>
                  <a:pt x="41127" y="41127"/>
                </a:cubicBezTo>
                <a:cubicBezTo>
                  <a:pt x="67460" y="14794"/>
                  <a:pt x="103176" y="0"/>
                  <a:pt x="140416" y="0"/>
                </a:cubicBezTo>
                <a:lnTo>
                  <a:pt x="5980264" y="0"/>
                </a:lnTo>
                <a:cubicBezTo>
                  <a:pt x="6017505" y="0"/>
                  <a:pt x="6053220" y="14794"/>
                  <a:pt x="6079553" y="41127"/>
                </a:cubicBezTo>
                <a:cubicBezTo>
                  <a:pt x="6105886" y="67460"/>
                  <a:pt x="6120680" y="103176"/>
                  <a:pt x="6120680" y="140416"/>
                </a:cubicBezTo>
                <a:lnTo>
                  <a:pt x="6120680" y="1263740"/>
                </a:lnTo>
                <a:cubicBezTo>
                  <a:pt x="6120680" y="1300981"/>
                  <a:pt x="6105886" y="1336696"/>
                  <a:pt x="6079553" y="1363029"/>
                </a:cubicBezTo>
                <a:cubicBezTo>
                  <a:pt x="6053220" y="1389362"/>
                  <a:pt x="6017504" y="1404156"/>
                  <a:pt x="5980264" y="1404156"/>
                </a:cubicBezTo>
                <a:lnTo>
                  <a:pt x="140416" y="1404156"/>
                </a:lnTo>
                <a:cubicBezTo>
                  <a:pt x="103175" y="1404156"/>
                  <a:pt x="67460" y="1389362"/>
                  <a:pt x="41127" y="1363029"/>
                </a:cubicBezTo>
                <a:cubicBezTo>
                  <a:pt x="14794" y="1336696"/>
                  <a:pt x="0" y="1300980"/>
                  <a:pt x="0" y="1263740"/>
                </a:cubicBezTo>
                <a:lnTo>
                  <a:pt x="0" y="14041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6376" tIns="136376" rIns="136800" bIns="136376" numCol="1" spcCol="1270" anchor="ctr" anchorCtr="0">
            <a:noAutofit/>
          </a:bodyPr>
          <a:lstStyle/>
          <a:p>
            <a:pPr lvl="0" algn="l" defTabSz="1111250">
              <a:lnSpc>
                <a:spcPct val="90000"/>
              </a:lnSpc>
              <a:spcBef>
                <a:spcPct val="0"/>
              </a:spcBef>
            </a:pPr>
            <a:r>
              <a:rPr lang="it-IT" sz="3600" b="1" kern="1200" dirty="0" smtClean="0"/>
              <a:t>Qualitativa: </a:t>
            </a:r>
          </a:p>
          <a:p>
            <a:pPr lvl="0" algn="l" defTabSz="1111250">
              <a:lnSpc>
                <a:spcPct val="90000"/>
              </a:lnSpc>
              <a:spcBef>
                <a:spcPct val="0"/>
              </a:spcBef>
            </a:pPr>
            <a:r>
              <a:rPr lang="it-IT" sz="3600" b="1" kern="1200" dirty="0" smtClean="0"/>
              <a:t>osservazione del Vescovo</a:t>
            </a:r>
            <a:endParaRPr lang="it-IT" sz="3600" b="1" kern="1200" dirty="0"/>
          </a:p>
        </p:txBody>
      </p:sp>
      <p:grpSp>
        <p:nvGrpSpPr>
          <p:cNvPr id="3" name="Gruppo 33"/>
          <p:cNvGrpSpPr/>
          <p:nvPr/>
        </p:nvGrpSpPr>
        <p:grpSpPr>
          <a:xfrm>
            <a:off x="539552" y="2837634"/>
            <a:ext cx="6120680" cy="1977520"/>
            <a:chOff x="539552" y="2837634"/>
            <a:chExt cx="6120680" cy="1977520"/>
          </a:xfrm>
        </p:grpSpPr>
        <p:sp>
          <p:nvSpPr>
            <p:cNvPr id="24" name="Figura a mano libera 23"/>
            <p:cNvSpPr/>
            <p:nvPr/>
          </p:nvSpPr>
          <p:spPr>
            <a:xfrm>
              <a:off x="539552" y="3410998"/>
              <a:ext cx="6120680" cy="1404156"/>
            </a:xfrm>
            <a:custGeom>
              <a:avLst/>
              <a:gdLst>
                <a:gd name="connsiteX0" fmla="*/ 0 w 6120680"/>
                <a:gd name="connsiteY0" fmla="*/ 140416 h 1404156"/>
                <a:gd name="connsiteX1" fmla="*/ 41127 w 6120680"/>
                <a:gd name="connsiteY1" fmla="*/ 41127 h 1404156"/>
                <a:gd name="connsiteX2" fmla="*/ 140416 w 6120680"/>
                <a:gd name="connsiteY2" fmla="*/ 0 h 1404156"/>
                <a:gd name="connsiteX3" fmla="*/ 5980264 w 6120680"/>
                <a:gd name="connsiteY3" fmla="*/ 0 h 1404156"/>
                <a:gd name="connsiteX4" fmla="*/ 6079553 w 6120680"/>
                <a:gd name="connsiteY4" fmla="*/ 41127 h 1404156"/>
                <a:gd name="connsiteX5" fmla="*/ 6120680 w 6120680"/>
                <a:gd name="connsiteY5" fmla="*/ 140416 h 1404156"/>
                <a:gd name="connsiteX6" fmla="*/ 6120680 w 6120680"/>
                <a:gd name="connsiteY6" fmla="*/ 1263740 h 1404156"/>
                <a:gd name="connsiteX7" fmla="*/ 6079553 w 6120680"/>
                <a:gd name="connsiteY7" fmla="*/ 1363029 h 1404156"/>
                <a:gd name="connsiteX8" fmla="*/ 5980264 w 6120680"/>
                <a:gd name="connsiteY8" fmla="*/ 1404156 h 1404156"/>
                <a:gd name="connsiteX9" fmla="*/ 140416 w 6120680"/>
                <a:gd name="connsiteY9" fmla="*/ 1404156 h 1404156"/>
                <a:gd name="connsiteX10" fmla="*/ 41127 w 6120680"/>
                <a:gd name="connsiteY10" fmla="*/ 1363029 h 1404156"/>
                <a:gd name="connsiteX11" fmla="*/ 0 w 6120680"/>
                <a:gd name="connsiteY11" fmla="*/ 1263740 h 1404156"/>
                <a:gd name="connsiteX12" fmla="*/ 0 w 6120680"/>
                <a:gd name="connsiteY12" fmla="*/ 140416 h 1404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120680" h="1404156">
                  <a:moveTo>
                    <a:pt x="0" y="140416"/>
                  </a:moveTo>
                  <a:cubicBezTo>
                    <a:pt x="0" y="103175"/>
                    <a:pt x="14794" y="67460"/>
                    <a:pt x="41127" y="41127"/>
                  </a:cubicBezTo>
                  <a:cubicBezTo>
                    <a:pt x="67460" y="14794"/>
                    <a:pt x="103176" y="0"/>
                    <a:pt x="140416" y="0"/>
                  </a:cubicBezTo>
                  <a:lnTo>
                    <a:pt x="5980264" y="0"/>
                  </a:lnTo>
                  <a:cubicBezTo>
                    <a:pt x="6017505" y="0"/>
                    <a:pt x="6053220" y="14794"/>
                    <a:pt x="6079553" y="41127"/>
                  </a:cubicBezTo>
                  <a:cubicBezTo>
                    <a:pt x="6105886" y="67460"/>
                    <a:pt x="6120680" y="103176"/>
                    <a:pt x="6120680" y="140416"/>
                  </a:cubicBezTo>
                  <a:lnTo>
                    <a:pt x="6120680" y="1263740"/>
                  </a:lnTo>
                  <a:cubicBezTo>
                    <a:pt x="6120680" y="1300981"/>
                    <a:pt x="6105886" y="1336696"/>
                    <a:pt x="6079553" y="1363029"/>
                  </a:cubicBezTo>
                  <a:cubicBezTo>
                    <a:pt x="6053220" y="1389362"/>
                    <a:pt x="6017504" y="1404156"/>
                    <a:pt x="5980264" y="1404156"/>
                  </a:cubicBezTo>
                  <a:lnTo>
                    <a:pt x="140416" y="1404156"/>
                  </a:lnTo>
                  <a:cubicBezTo>
                    <a:pt x="103175" y="1404156"/>
                    <a:pt x="67460" y="1389362"/>
                    <a:pt x="41127" y="1363029"/>
                  </a:cubicBezTo>
                  <a:cubicBezTo>
                    <a:pt x="14794" y="1336696"/>
                    <a:pt x="0" y="1300980"/>
                    <a:pt x="0" y="1263740"/>
                  </a:cubicBezTo>
                  <a:lnTo>
                    <a:pt x="0" y="140416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6376" tIns="136376" rIns="136800" bIns="136376" numCol="1" spcCol="1270" anchor="ctr" anchorCtr="0">
              <a:noAutofit/>
            </a:bodyPr>
            <a:lstStyle/>
            <a:p>
              <a:pPr lvl="0" defTabSz="1111250">
                <a:lnSpc>
                  <a:spcPct val="90000"/>
                </a:lnSpc>
                <a:spcBef>
                  <a:spcPct val="0"/>
                </a:spcBef>
              </a:pPr>
              <a:r>
                <a:rPr lang="it-IT" sz="3200" b="1" dirty="0" smtClean="0"/>
                <a:t>Qualitativa – quantitativa:</a:t>
              </a:r>
            </a:p>
            <a:p>
              <a:pPr lvl="0" defTabSz="1111250">
                <a:lnSpc>
                  <a:spcPct val="90000"/>
                </a:lnSpc>
                <a:spcBef>
                  <a:spcPct val="0"/>
                </a:spcBef>
              </a:pPr>
              <a:r>
                <a:rPr lang="it-IT" sz="3600" b="1" dirty="0" smtClean="0"/>
                <a:t>osservazione </a:t>
              </a:r>
              <a:r>
                <a:rPr lang="it-IT" sz="3600" b="1" dirty="0" smtClean="0"/>
                <a:t>organismi di partecipazione</a:t>
              </a:r>
              <a:endParaRPr lang="it-IT" sz="3600" b="1" dirty="0"/>
            </a:p>
          </p:txBody>
        </p:sp>
        <p:sp>
          <p:nvSpPr>
            <p:cNvPr id="32" name="Figura a mano libera 31"/>
            <p:cNvSpPr/>
            <p:nvPr/>
          </p:nvSpPr>
          <p:spPr>
            <a:xfrm>
              <a:off x="5459498" y="2837634"/>
              <a:ext cx="912701" cy="912701"/>
            </a:xfrm>
            <a:custGeom>
              <a:avLst/>
              <a:gdLst>
                <a:gd name="connsiteX0" fmla="*/ 0 w 912701"/>
                <a:gd name="connsiteY0" fmla="*/ 501986 h 912701"/>
                <a:gd name="connsiteX1" fmla="*/ 205358 w 912701"/>
                <a:gd name="connsiteY1" fmla="*/ 501986 h 912701"/>
                <a:gd name="connsiteX2" fmla="*/ 205358 w 912701"/>
                <a:gd name="connsiteY2" fmla="*/ 0 h 912701"/>
                <a:gd name="connsiteX3" fmla="*/ 707343 w 912701"/>
                <a:gd name="connsiteY3" fmla="*/ 0 h 912701"/>
                <a:gd name="connsiteX4" fmla="*/ 707343 w 912701"/>
                <a:gd name="connsiteY4" fmla="*/ 501986 h 912701"/>
                <a:gd name="connsiteX5" fmla="*/ 912701 w 912701"/>
                <a:gd name="connsiteY5" fmla="*/ 501986 h 912701"/>
                <a:gd name="connsiteX6" fmla="*/ 456351 w 912701"/>
                <a:gd name="connsiteY6" fmla="*/ 912701 h 912701"/>
                <a:gd name="connsiteX7" fmla="*/ 0 w 912701"/>
                <a:gd name="connsiteY7" fmla="*/ 501986 h 912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12701" h="912701">
                  <a:moveTo>
                    <a:pt x="0" y="501986"/>
                  </a:moveTo>
                  <a:lnTo>
                    <a:pt x="205358" y="501986"/>
                  </a:lnTo>
                  <a:lnTo>
                    <a:pt x="205358" y="0"/>
                  </a:lnTo>
                  <a:lnTo>
                    <a:pt x="707343" y="0"/>
                  </a:lnTo>
                  <a:lnTo>
                    <a:pt x="707343" y="501986"/>
                  </a:lnTo>
                  <a:lnTo>
                    <a:pt x="912701" y="501986"/>
                  </a:lnTo>
                  <a:lnTo>
                    <a:pt x="456351" y="912701"/>
                  </a:lnTo>
                  <a:lnTo>
                    <a:pt x="0" y="501986"/>
                  </a:lnTo>
                  <a:close/>
                </a:path>
              </a:pathLst>
            </a:custGeom>
          </p:spPr>
          <p:style>
            <a:lnRef idx="2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078" tIns="45720" rIns="251078" bIns="271613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3600" kern="1200"/>
            </a:p>
          </p:txBody>
        </p:sp>
      </p:grpSp>
      <p:grpSp>
        <p:nvGrpSpPr>
          <p:cNvPr id="4" name="Gruppo 11"/>
          <p:cNvGrpSpPr/>
          <p:nvPr/>
        </p:nvGrpSpPr>
        <p:grpSpPr>
          <a:xfrm>
            <a:off x="971600" y="4466455"/>
            <a:ext cx="6192688" cy="2022885"/>
            <a:chOff x="1187624" y="4466455"/>
            <a:chExt cx="6192688" cy="2022885"/>
          </a:xfrm>
        </p:grpSpPr>
        <p:sp>
          <p:nvSpPr>
            <p:cNvPr id="28" name="Figura a mano libera 27"/>
            <p:cNvSpPr/>
            <p:nvPr/>
          </p:nvSpPr>
          <p:spPr>
            <a:xfrm>
              <a:off x="1187624" y="5085184"/>
              <a:ext cx="6192688" cy="1404156"/>
            </a:xfrm>
            <a:custGeom>
              <a:avLst/>
              <a:gdLst>
                <a:gd name="connsiteX0" fmla="*/ 0 w 6120680"/>
                <a:gd name="connsiteY0" fmla="*/ 140416 h 1404156"/>
                <a:gd name="connsiteX1" fmla="*/ 41127 w 6120680"/>
                <a:gd name="connsiteY1" fmla="*/ 41127 h 1404156"/>
                <a:gd name="connsiteX2" fmla="*/ 140416 w 6120680"/>
                <a:gd name="connsiteY2" fmla="*/ 0 h 1404156"/>
                <a:gd name="connsiteX3" fmla="*/ 5980264 w 6120680"/>
                <a:gd name="connsiteY3" fmla="*/ 0 h 1404156"/>
                <a:gd name="connsiteX4" fmla="*/ 6079553 w 6120680"/>
                <a:gd name="connsiteY4" fmla="*/ 41127 h 1404156"/>
                <a:gd name="connsiteX5" fmla="*/ 6120680 w 6120680"/>
                <a:gd name="connsiteY5" fmla="*/ 140416 h 1404156"/>
                <a:gd name="connsiteX6" fmla="*/ 6120680 w 6120680"/>
                <a:gd name="connsiteY6" fmla="*/ 1263740 h 1404156"/>
                <a:gd name="connsiteX7" fmla="*/ 6079553 w 6120680"/>
                <a:gd name="connsiteY7" fmla="*/ 1363029 h 1404156"/>
                <a:gd name="connsiteX8" fmla="*/ 5980264 w 6120680"/>
                <a:gd name="connsiteY8" fmla="*/ 1404156 h 1404156"/>
                <a:gd name="connsiteX9" fmla="*/ 140416 w 6120680"/>
                <a:gd name="connsiteY9" fmla="*/ 1404156 h 1404156"/>
                <a:gd name="connsiteX10" fmla="*/ 41127 w 6120680"/>
                <a:gd name="connsiteY10" fmla="*/ 1363029 h 1404156"/>
                <a:gd name="connsiteX11" fmla="*/ 0 w 6120680"/>
                <a:gd name="connsiteY11" fmla="*/ 1263740 h 1404156"/>
                <a:gd name="connsiteX12" fmla="*/ 0 w 6120680"/>
                <a:gd name="connsiteY12" fmla="*/ 140416 h 1404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120680" h="1404156">
                  <a:moveTo>
                    <a:pt x="0" y="140416"/>
                  </a:moveTo>
                  <a:cubicBezTo>
                    <a:pt x="0" y="103175"/>
                    <a:pt x="14794" y="67460"/>
                    <a:pt x="41127" y="41127"/>
                  </a:cubicBezTo>
                  <a:cubicBezTo>
                    <a:pt x="67460" y="14794"/>
                    <a:pt x="103176" y="0"/>
                    <a:pt x="140416" y="0"/>
                  </a:cubicBezTo>
                  <a:lnTo>
                    <a:pt x="5980264" y="0"/>
                  </a:lnTo>
                  <a:cubicBezTo>
                    <a:pt x="6017505" y="0"/>
                    <a:pt x="6053220" y="14794"/>
                    <a:pt x="6079553" y="41127"/>
                  </a:cubicBezTo>
                  <a:cubicBezTo>
                    <a:pt x="6105886" y="67460"/>
                    <a:pt x="6120680" y="103176"/>
                    <a:pt x="6120680" y="140416"/>
                  </a:cubicBezTo>
                  <a:lnTo>
                    <a:pt x="6120680" y="1263740"/>
                  </a:lnTo>
                  <a:cubicBezTo>
                    <a:pt x="6120680" y="1300981"/>
                    <a:pt x="6105886" y="1336696"/>
                    <a:pt x="6079553" y="1363029"/>
                  </a:cubicBezTo>
                  <a:cubicBezTo>
                    <a:pt x="6053220" y="1389362"/>
                    <a:pt x="6017504" y="1404156"/>
                    <a:pt x="5980264" y="1404156"/>
                  </a:cubicBezTo>
                  <a:lnTo>
                    <a:pt x="140416" y="1404156"/>
                  </a:lnTo>
                  <a:cubicBezTo>
                    <a:pt x="103175" y="1404156"/>
                    <a:pt x="67460" y="1389362"/>
                    <a:pt x="41127" y="1363029"/>
                  </a:cubicBezTo>
                  <a:cubicBezTo>
                    <a:pt x="14794" y="1336696"/>
                    <a:pt x="0" y="1300980"/>
                    <a:pt x="0" y="1263740"/>
                  </a:cubicBezTo>
                  <a:lnTo>
                    <a:pt x="0" y="140416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2000" tIns="136376" rIns="576000" bIns="136376" numCol="1" spcCol="1270" anchor="ctr" anchorCtr="0">
              <a:noAutofit/>
            </a:bodyPr>
            <a:lstStyle/>
            <a:p>
              <a:pPr lvl="0" defTabSz="1111250">
                <a:lnSpc>
                  <a:spcPct val="90000"/>
                </a:lnSpc>
                <a:spcBef>
                  <a:spcPct val="0"/>
                </a:spcBef>
              </a:pPr>
              <a:r>
                <a:rPr lang="it-IT" sz="3200" b="1" dirty="0" smtClean="0"/>
                <a:t>Qualitativa – quantitativa:</a:t>
              </a:r>
            </a:p>
            <a:p>
              <a:pPr lvl="0" defTabSz="1111250">
                <a:lnSpc>
                  <a:spcPct val="90000"/>
                </a:lnSpc>
                <a:spcBef>
                  <a:spcPct val="0"/>
                </a:spcBef>
              </a:pPr>
              <a:r>
                <a:rPr lang="it-IT" sz="3200" b="1" dirty="0" smtClean="0"/>
                <a:t>Monitoraggio </a:t>
              </a:r>
              <a:r>
                <a:rPr lang="it-IT" sz="3200" b="1" dirty="0" smtClean="0"/>
                <a:t>annuale diocesano </a:t>
              </a:r>
              <a:r>
                <a:rPr lang="it-IT" sz="2400" b="1" dirty="0" smtClean="0"/>
                <a:t>(questionari on </a:t>
              </a:r>
              <a:r>
                <a:rPr lang="it-IT" sz="2400" b="1" dirty="0" err="1" smtClean="0"/>
                <a:t>line…</a:t>
              </a:r>
              <a:r>
                <a:rPr lang="it-IT" sz="2400" b="1" dirty="0" smtClean="0"/>
                <a:t>)</a:t>
              </a:r>
              <a:endParaRPr lang="it-IT" sz="2400" b="1" dirty="0"/>
            </a:p>
          </p:txBody>
        </p:sp>
        <p:sp>
          <p:nvSpPr>
            <p:cNvPr id="33" name="Figura a mano libera 32"/>
            <p:cNvSpPr/>
            <p:nvPr/>
          </p:nvSpPr>
          <p:spPr>
            <a:xfrm>
              <a:off x="6012160" y="4466455"/>
              <a:ext cx="912701" cy="912701"/>
            </a:xfrm>
            <a:custGeom>
              <a:avLst/>
              <a:gdLst>
                <a:gd name="connsiteX0" fmla="*/ 0 w 912701"/>
                <a:gd name="connsiteY0" fmla="*/ 501986 h 912701"/>
                <a:gd name="connsiteX1" fmla="*/ 205358 w 912701"/>
                <a:gd name="connsiteY1" fmla="*/ 501986 h 912701"/>
                <a:gd name="connsiteX2" fmla="*/ 205358 w 912701"/>
                <a:gd name="connsiteY2" fmla="*/ 0 h 912701"/>
                <a:gd name="connsiteX3" fmla="*/ 707343 w 912701"/>
                <a:gd name="connsiteY3" fmla="*/ 0 h 912701"/>
                <a:gd name="connsiteX4" fmla="*/ 707343 w 912701"/>
                <a:gd name="connsiteY4" fmla="*/ 501986 h 912701"/>
                <a:gd name="connsiteX5" fmla="*/ 912701 w 912701"/>
                <a:gd name="connsiteY5" fmla="*/ 501986 h 912701"/>
                <a:gd name="connsiteX6" fmla="*/ 456351 w 912701"/>
                <a:gd name="connsiteY6" fmla="*/ 912701 h 912701"/>
                <a:gd name="connsiteX7" fmla="*/ 0 w 912701"/>
                <a:gd name="connsiteY7" fmla="*/ 501986 h 912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12701" h="912701">
                  <a:moveTo>
                    <a:pt x="0" y="501986"/>
                  </a:moveTo>
                  <a:lnTo>
                    <a:pt x="205358" y="501986"/>
                  </a:lnTo>
                  <a:lnTo>
                    <a:pt x="205358" y="0"/>
                  </a:lnTo>
                  <a:lnTo>
                    <a:pt x="707343" y="0"/>
                  </a:lnTo>
                  <a:lnTo>
                    <a:pt x="707343" y="501986"/>
                  </a:lnTo>
                  <a:lnTo>
                    <a:pt x="912701" y="501986"/>
                  </a:lnTo>
                  <a:lnTo>
                    <a:pt x="456351" y="912701"/>
                  </a:lnTo>
                  <a:lnTo>
                    <a:pt x="0" y="501986"/>
                  </a:lnTo>
                  <a:close/>
                </a:path>
              </a:pathLst>
            </a:custGeom>
          </p:spPr>
          <p:style>
            <a:lnRef idx="2">
              <a:schemeClr val="accent3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078" tIns="45720" rIns="251078" bIns="271613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3600" kern="1200"/>
            </a:p>
          </p:txBody>
        </p:sp>
      </p:grpSp>
      <p:sp>
        <p:nvSpPr>
          <p:cNvPr id="11" name="CasellaDiTesto 10"/>
          <p:cNvSpPr txBox="1"/>
          <p:nvPr/>
        </p:nvSpPr>
        <p:spPr>
          <a:xfrm>
            <a:off x="5292080" y="566124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Una nuova ripartenza</a:t>
            </a:r>
            <a:endParaRPr lang="it-IT" dirty="0"/>
          </a:p>
        </p:txBody>
      </p:sp>
      <p:pic>
        <p:nvPicPr>
          <p:cNvPr id="18" name="Immagine 17" descr="CopertinaProgett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482865">
            <a:off x="5640699" y="311588"/>
            <a:ext cx="3095433" cy="441147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1" name="Figura a mano libera 20"/>
          <p:cNvSpPr/>
          <p:nvPr/>
        </p:nvSpPr>
        <p:spPr>
          <a:xfrm>
            <a:off x="251520" y="1700808"/>
            <a:ext cx="6120680" cy="1152128"/>
          </a:xfrm>
          <a:custGeom>
            <a:avLst/>
            <a:gdLst>
              <a:gd name="connsiteX0" fmla="*/ 0 w 6120680"/>
              <a:gd name="connsiteY0" fmla="*/ 140416 h 1404156"/>
              <a:gd name="connsiteX1" fmla="*/ 41127 w 6120680"/>
              <a:gd name="connsiteY1" fmla="*/ 41127 h 1404156"/>
              <a:gd name="connsiteX2" fmla="*/ 140416 w 6120680"/>
              <a:gd name="connsiteY2" fmla="*/ 0 h 1404156"/>
              <a:gd name="connsiteX3" fmla="*/ 5980264 w 6120680"/>
              <a:gd name="connsiteY3" fmla="*/ 0 h 1404156"/>
              <a:gd name="connsiteX4" fmla="*/ 6079553 w 6120680"/>
              <a:gd name="connsiteY4" fmla="*/ 41127 h 1404156"/>
              <a:gd name="connsiteX5" fmla="*/ 6120680 w 6120680"/>
              <a:gd name="connsiteY5" fmla="*/ 140416 h 1404156"/>
              <a:gd name="connsiteX6" fmla="*/ 6120680 w 6120680"/>
              <a:gd name="connsiteY6" fmla="*/ 1263740 h 1404156"/>
              <a:gd name="connsiteX7" fmla="*/ 6079553 w 6120680"/>
              <a:gd name="connsiteY7" fmla="*/ 1363029 h 1404156"/>
              <a:gd name="connsiteX8" fmla="*/ 5980264 w 6120680"/>
              <a:gd name="connsiteY8" fmla="*/ 1404156 h 1404156"/>
              <a:gd name="connsiteX9" fmla="*/ 140416 w 6120680"/>
              <a:gd name="connsiteY9" fmla="*/ 1404156 h 1404156"/>
              <a:gd name="connsiteX10" fmla="*/ 41127 w 6120680"/>
              <a:gd name="connsiteY10" fmla="*/ 1363029 h 1404156"/>
              <a:gd name="connsiteX11" fmla="*/ 0 w 6120680"/>
              <a:gd name="connsiteY11" fmla="*/ 1263740 h 1404156"/>
              <a:gd name="connsiteX12" fmla="*/ 0 w 6120680"/>
              <a:gd name="connsiteY12" fmla="*/ 140416 h 1404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120680" h="1404156">
                <a:moveTo>
                  <a:pt x="0" y="140416"/>
                </a:moveTo>
                <a:cubicBezTo>
                  <a:pt x="0" y="103175"/>
                  <a:pt x="14794" y="67460"/>
                  <a:pt x="41127" y="41127"/>
                </a:cubicBezTo>
                <a:cubicBezTo>
                  <a:pt x="67460" y="14794"/>
                  <a:pt x="103176" y="0"/>
                  <a:pt x="140416" y="0"/>
                </a:cubicBezTo>
                <a:lnTo>
                  <a:pt x="5980264" y="0"/>
                </a:lnTo>
                <a:cubicBezTo>
                  <a:pt x="6017505" y="0"/>
                  <a:pt x="6053220" y="14794"/>
                  <a:pt x="6079553" y="41127"/>
                </a:cubicBezTo>
                <a:cubicBezTo>
                  <a:pt x="6105886" y="67460"/>
                  <a:pt x="6120680" y="103176"/>
                  <a:pt x="6120680" y="140416"/>
                </a:cubicBezTo>
                <a:lnTo>
                  <a:pt x="6120680" y="1263740"/>
                </a:lnTo>
                <a:cubicBezTo>
                  <a:pt x="6120680" y="1300981"/>
                  <a:pt x="6105886" y="1336696"/>
                  <a:pt x="6079553" y="1363029"/>
                </a:cubicBezTo>
                <a:cubicBezTo>
                  <a:pt x="6053220" y="1389362"/>
                  <a:pt x="6017504" y="1404156"/>
                  <a:pt x="5980264" y="1404156"/>
                </a:cubicBezTo>
                <a:lnTo>
                  <a:pt x="140416" y="1404156"/>
                </a:lnTo>
                <a:cubicBezTo>
                  <a:pt x="103175" y="1404156"/>
                  <a:pt x="67460" y="1389362"/>
                  <a:pt x="41127" y="1363029"/>
                </a:cubicBezTo>
                <a:cubicBezTo>
                  <a:pt x="14794" y="1336696"/>
                  <a:pt x="0" y="1300980"/>
                  <a:pt x="0" y="1263740"/>
                </a:cubicBezTo>
                <a:lnTo>
                  <a:pt x="0" y="14041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6376" tIns="136376" rIns="136800" bIns="136376" numCol="1" spcCol="1270" anchor="ctr" anchorCtr="0">
            <a:noAutofit/>
          </a:bodyPr>
          <a:lstStyle/>
          <a:p>
            <a:pPr lvl="0" algn="l" defTabSz="1111250">
              <a:lnSpc>
                <a:spcPct val="90000"/>
              </a:lnSpc>
              <a:spcBef>
                <a:spcPct val="0"/>
              </a:spcBef>
            </a:pPr>
            <a:r>
              <a:rPr lang="it-IT" sz="3000" b="1" kern="1200" dirty="0" smtClean="0"/>
              <a:t>Desiderio di un nuovo passo nel cammino</a:t>
            </a:r>
            <a:endParaRPr lang="it-IT" sz="3000" b="1" kern="1200" dirty="0"/>
          </a:p>
        </p:txBody>
      </p:sp>
      <p:grpSp>
        <p:nvGrpSpPr>
          <p:cNvPr id="3" name="Gruppo 33"/>
          <p:cNvGrpSpPr/>
          <p:nvPr/>
        </p:nvGrpSpPr>
        <p:grpSpPr>
          <a:xfrm>
            <a:off x="611560" y="2431691"/>
            <a:ext cx="6120680" cy="1717389"/>
            <a:chOff x="791579" y="2827734"/>
            <a:chExt cx="6120680" cy="1717389"/>
          </a:xfrm>
        </p:grpSpPr>
        <p:sp>
          <p:nvSpPr>
            <p:cNvPr id="24" name="Figura a mano libera 23"/>
            <p:cNvSpPr/>
            <p:nvPr/>
          </p:nvSpPr>
          <p:spPr>
            <a:xfrm>
              <a:off x="791579" y="3452402"/>
              <a:ext cx="6120680" cy="1092721"/>
            </a:xfrm>
            <a:custGeom>
              <a:avLst/>
              <a:gdLst>
                <a:gd name="connsiteX0" fmla="*/ 0 w 6120680"/>
                <a:gd name="connsiteY0" fmla="*/ 140416 h 1404156"/>
                <a:gd name="connsiteX1" fmla="*/ 41127 w 6120680"/>
                <a:gd name="connsiteY1" fmla="*/ 41127 h 1404156"/>
                <a:gd name="connsiteX2" fmla="*/ 140416 w 6120680"/>
                <a:gd name="connsiteY2" fmla="*/ 0 h 1404156"/>
                <a:gd name="connsiteX3" fmla="*/ 5980264 w 6120680"/>
                <a:gd name="connsiteY3" fmla="*/ 0 h 1404156"/>
                <a:gd name="connsiteX4" fmla="*/ 6079553 w 6120680"/>
                <a:gd name="connsiteY4" fmla="*/ 41127 h 1404156"/>
                <a:gd name="connsiteX5" fmla="*/ 6120680 w 6120680"/>
                <a:gd name="connsiteY5" fmla="*/ 140416 h 1404156"/>
                <a:gd name="connsiteX6" fmla="*/ 6120680 w 6120680"/>
                <a:gd name="connsiteY6" fmla="*/ 1263740 h 1404156"/>
                <a:gd name="connsiteX7" fmla="*/ 6079553 w 6120680"/>
                <a:gd name="connsiteY7" fmla="*/ 1363029 h 1404156"/>
                <a:gd name="connsiteX8" fmla="*/ 5980264 w 6120680"/>
                <a:gd name="connsiteY8" fmla="*/ 1404156 h 1404156"/>
                <a:gd name="connsiteX9" fmla="*/ 140416 w 6120680"/>
                <a:gd name="connsiteY9" fmla="*/ 1404156 h 1404156"/>
                <a:gd name="connsiteX10" fmla="*/ 41127 w 6120680"/>
                <a:gd name="connsiteY10" fmla="*/ 1363029 h 1404156"/>
                <a:gd name="connsiteX11" fmla="*/ 0 w 6120680"/>
                <a:gd name="connsiteY11" fmla="*/ 1263740 h 1404156"/>
                <a:gd name="connsiteX12" fmla="*/ 0 w 6120680"/>
                <a:gd name="connsiteY12" fmla="*/ 140416 h 1404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120680" h="1404156">
                  <a:moveTo>
                    <a:pt x="0" y="140416"/>
                  </a:moveTo>
                  <a:cubicBezTo>
                    <a:pt x="0" y="103175"/>
                    <a:pt x="14794" y="67460"/>
                    <a:pt x="41127" y="41127"/>
                  </a:cubicBezTo>
                  <a:cubicBezTo>
                    <a:pt x="67460" y="14794"/>
                    <a:pt x="103176" y="0"/>
                    <a:pt x="140416" y="0"/>
                  </a:cubicBezTo>
                  <a:lnTo>
                    <a:pt x="5980264" y="0"/>
                  </a:lnTo>
                  <a:cubicBezTo>
                    <a:pt x="6017505" y="0"/>
                    <a:pt x="6053220" y="14794"/>
                    <a:pt x="6079553" y="41127"/>
                  </a:cubicBezTo>
                  <a:cubicBezTo>
                    <a:pt x="6105886" y="67460"/>
                    <a:pt x="6120680" y="103176"/>
                    <a:pt x="6120680" y="140416"/>
                  </a:cubicBezTo>
                  <a:lnTo>
                    <a:pt x="6120680" y="1263740"/>
                  </a:lnTo>
                  <a:cubicBezTo>
                    <a:pt x="6120680" y="1300981"/>
                    <a:pt x="6105886" y="1336696"/>
                    <a:pt x="6079553" y="1363029"/>
                  </a:cubicBezTo>
                  <a:cubicBezTo>
                    <a:pt x="6053220" y="1389362"/>
                    <a:pt x="6017504" y="1404156"/>
                    <a:pt x="5980264" y="1404156"/>
                  </a:cubicBezTo>
                  <a:lnTo>
                    <a:pt x="140416" y="1404156"/>
                  </a:lnTo>
                  <a:cubicBezTo>
                    <a:pt x="103175" y="1404156"/>
                    <a:pt x="67460" y="1389362"/>
                    <a:pt x="41127" y="1363029"/>
                  </a:cubicBezTo>
                  <a:cubicBezTo>
                    <a:pt x="14794" y="1336696"/>
                    <a:pt x="0" y="1300980"/>
                    <a:pt x="0" y="1263740"/>
                  </a:cubicBezTo>
                  <a:lnTo>
                    <a:pt x="0" y="140416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6376" tIns="136376" rIns="136800" bIns="136376" numCol="1" spcCol="1270" anchor="ctr" anchorCtr="0">
              <a:noAutofit/>
            </a:bodyPr>
            <a:lstStyle/>
            <a:p>
              <a:pPr lvl="0" defTabSz="1111250">
                <a:lnSpc>
                  <a:spcPct val="90000"/>
                </a:lnSpc>
                <a:spcBef>
                  <a:spcPct val="0"/>
                </a:spcBef>
              </a:pPr>
              <a:r>
                <a:rPr lang="it-IT" sz="3000" b="1" dirty="0" smtClean="0"/>
                <a:t>Progetto non esaustivo </a:t>
              </a:r>
            </a:p>
            <a:p>
              <a:pPr lvl="0" defTabSz="1111250">
                <a:lnSpc>
                  <a:spcPct val="90000"/>
                </a:lnSpc>
                <a:spcBef>
                  <a:spcPct val="0"/>
                </a:spcBef>
              </a:pPr>
              <a:r>
                <a:rPr lang="it-IT" sz="3000" b="1" dirty="0" smtClean="0"/>
                <a:t>e non escludente</a:t>
              </a:r>
              <a:endParaRPr lang="it-IT" sz="3000" b="1" dirty="0"/>
            </a:p>
          </p:txBody>
        </p:sp>
        <p:sp>
          <p:nvSpPr>
            <p:cNvPr id="32" name="Figura a mano libera 31"/>
            <p:cNvSpPr/>
            <p:nvPr/>
          </p:nvSpPr>
          <p:spPr>
            <a:xfrm>
              <a:off x="5459498" y="2827734"/>
              <a:ext cx="912701" cy="912701"/>
            </a:xfrm>
            <a:custGeom>
              <a:avLst/>
              <a:gdLst>
                <a:gd name="connsiteX0" fmla="*/ 0 w 912701"/>
                <a:gd name="connsiteY0" fmla="*/ 501986 h 912701"/>
                <a:gd name="connsiteX1" fmla="*/ 205358 w 912701"/>
                <a:gd name="connsiteY1" fmla="*/ 501986 h 912701"/>
                <a:gd name="connsiteX2" fmla="*/ 205358 w 912701"/>
                <a:gd name="connsiteY2" fmla="*/ 0 h 912701"/>
                <a:gd name="connsiteX3" fmla="*/ 707343 w 912701"/>
                <a:gd name="connsiteY3" fmla="*/ 0 h 912701"/>
                <a:gd name="connsiteX4" fmla="*/ 707343 w 912701"/>
                <a:gd name="connsiteY4" fmla="*/ 501986 h 912701"/>
                <a:gd name="connsiteX5" fmla="*/ 912701 w 912701"/>
                <a:gd name="connsiteY5" fmla="*/ 501986 h 912701"/>
                <a:gd name="connsiteX6" fmla="*/ 456351 w 912701"/>
                <a:gd name="connsiteY6" fmla="*/ 912701 h 912701"/>
                <a:gd name="connsiteX7" fmla="*/ 0 w 912701"/>
                <a:gd name="connsiteY7" fmla="*/ 501986 h 912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12701" h="912701">
                  <a:moveTo>
                    <a:pt x="0" y="501986"/>
                  </a:moveTo>
                  <a:lnTo>
                    <a:pt x="205358" y="501986"/>
                  </a:lnTo>
                  <a:lnTo>
                    <a:pt x="205358" y="0"/>
                  </a:lnTo>
                  <a:lnTo>
                    <a:pt x="707343" y="0"/>
                  </a:lnTo>
                  <a:lnTo>
                    <a:pt x="707343" y="501986"/>
                  </a:lnTo>
                  <a:lnTo>
                    <a:pt x="912701" y="501986"/>
                  </a:lnTo>
                  <a:lnTo>
                    <a:pt x="456351" y="912701"/>
                  </a:lnTo>
                  <a:lnTo>
                    <a:pt x="0" y="501986"/>
                  </a:lnTo>
                  <a:close/>
                </a:path>
              </a:pathLst>
            </a:custGeom>
          </p:spPr>
          <p:style>
            <a:lnRef idx="2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078" tIns="45720" rIns="251078" bIns="271613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3600" kern="1200"/>
            </a:p>
          </p:txBody>
        </p:sp>
      </p:grpSp>
      <p:sp>
        <p:nvSpPr>
          <p:cNvPr id="11" name="CasellaDiTesto 10"/>
          <p:cNvSpPr txBox="1"/>
          <p:nvPr/>
        </p:nvSpPr>
        <p:spPr>
          <a:xfrm>
            <a:off x="5292080" y="566124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/>
          </a:p>
        </p:txBody>
      </p:sp>
      <p:grpSp>
        <p:nvGrpSpPr>
          <p:cNvPr id="17" name="Gruppo 16"/>
          <p:cNvGrpSpPr/>
          <p:nvPr/>
        </p:nvGrpSpPr>
        <p:grpSpPr>
          <a:xfrm>
            <a:off x="1043608" y="4005064"/>
            <a:ext cx="6120680" cy="1512168"/>
            <a:chOff x="1043608" y="4005064"/>
            <a:chExt cx="6120680" cy="1512168"/>
          </a:xfrm>
        </p:grpSpPr>
        <p:sp>
          <p:nvSpPr>
            <p:cNvPr id="14" name="Figura a mano libera 13"/>
            <p:cNvSpPr/>
            <p:nvPr/>
          </p:nvSpPr>
          <p:spPr>
            <a:xfrm>
              <a:off x="1043608" y="4340497"/>
              <a:ext cx="6120680" cy="1176735"/>
            </a:xfrm>
            <a:custGeom>
              <a:avLst/>
              <a:gdLst>
                <a:gd name="connsiteX0" fmla="*/ 0 w 6120680"/>
                <a:gd name="connsiteY0" fmla="*/ 140416 h 1404156"/>
                <a:gd name="connsiteX1" fmla="*/ 41127 w 6120680"/>
                <a:gd name="connsiteY1" fmla="*/ 41127 h 1404156"/>
                <a:gd name="connsiteX2" fmla="*/ 140416 w 6120680"/>
                <a:gd name="connsiteY2" fmla="*/ 0 h 1404156"/>
                <a:gd name="connsiteX3" fmla="*/ 5980264 w 6120680"/>
                <a:gd name="connsiteY3" fmla="*/ 0 h 1404156"/>
                <a:gd name="connsiteX4" fmla="*/ 6079553 w 6120680"/>
                <a:gd name="connsiteY4" fmla="*/ 41127 h 1404156"/>
                <a:gd name="connsiteX5" fmla="*/ 6120680 w 6120680"/>
                <a:gd name="connsiteY5" fmla="*/ 140416 h 1404156"/>
                <a:gd name="connsiteX6" fmla="*/ 6120680 w 6120680"/>
                <a:gd name="connsiteY6" fmla="*/ 1263740 h 1404156"/>
                <a:gd name="connsiteX7" fmla="*/ 6079553 w 6120680"/>
                <a:gd name="connsiteY7" fmla="*/ 1363029 h 1404156"/>
                <a:gd name="connsiteX8" fmla="*/ 5980264 w 6120680"/>
                <a:gd name="connsiteY8" fmla="*/ 1404156 h 1404156"/>
                <a:gd name="connsiteX9" fmla="*/ 140416 w 6120680"/>
                <a:gd name="connsiteY9" fmla="*/ 1404156 h 1404156"/>
                <a:gd name="connsiteX10" fmla="*/ 41127 w 6120680"/>
                <a:gd name="connsiteY10" fmla="*/ 1363029 h 1404156"/>
                <a:gd name="connsiteX11" fmla="*/ 0 w 6120680"/>
                <a:gd name="connsiteY11" fmla="*/ 1263740 h 1404156"/>
                <a:gd name="connsiteX12" fmla="*/ 0 w 6120680"/>
                <a:gd name="connsiteY12" fmla="*/ 140416 h 1404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120680" h="1404156">
                  <a:moveTo>
                    <a:pt x="0" y="140416"/>
                  </a:moveTo>
                  <a:cubicBezTo>
                    <a:pt x="0" y="103175"/>
                    <a:pt x="14794" y="67460"/>
                    <a:pt x="41127" y="41127"/>
                  </a:cubicBezTo>
                  <a:cubicBezTo>
                    <a:pt x="67460" y="14794"/>
                    <a:pt x="103176" y="0"/>
                    <a:pt x="140416" y="0"/>
                  </a:cubicBezTo>
                  <a:lnTo>
                    <a:pt x="5980264" y="0"/>
                  </a:lnTo>
                  <a:cubicBezTo>
                    <a:pt x="6017505" y="0"/>
                    <a:pt x="6053220" y="14794"/>
                    <a:pt x="6079553" y="41127"/>
                  </a:cubicBezTo>
                  <a:cubicBezTo>
                    <a:pt x="6105886" y="67460"/>
                    <a:pt x="6120680" y="103176"/>
                    <a:pt x="6120680" y="140416"/>
                  </a:cubicBezTo>
                  <a:lnTo>
                    <a:pt x="6120680" y="1263740"/>
                  </a:lnTo>
                  <a:cubicBezTo>
                    <a:pt x="6120680" y="1300981"/>
                    <a:pt x="6105886" y="1336696"/>
                    <a:pt x="6079553" y="1363029"/>
                  </a:cubicBezTo>
                  <a:cubicBezTo>
                    <a:pt x="6053220" y="1389362"/>
                    <a:pt x="6017504" y="1404156"/>
                    <a:pt x="5980264" y="1404156"/>
                  </a:cubicBezTo>
                  <a:lnTo>
                    <a:pt x="140416" y="1404156"/>
                  </a:lnTo>
                  <a:cubicBezTo>
                    <a:pt x="103175" y="1404156"/>
                    <a:pt x="67460" y="1389362"/>
                    <a:pt x="41127" y="1363029"/>
                  </a:cubicBezTo>
                  <a:cubicBezTo>
                    <a:pt x="14794" y="1336696"/>
                    <a:pt x="0" y="1300980"/>
                    <a:pt x="0" y="1263740"/>
                  </a:cubicBezTo>
                  <a:lnTo>
                    <a:pt x="0" y="140416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6376" tIns="136376" rIns="136800" bIns="136376" numCol="1" spcCol="1270" anchor="ctr" anchorCtr="0">
              <a:noAutofit/>
            </a:bodyPr>
            <a:lstStyle/>
            <a:p>
              <a:pPr lvl="0" defTabSz="1111250">
                <a:lnSpc>
                  <a:spcPct val="90000"/>
                </a:lnSpc>
                <a:spcBef>
                  <a:spcPct val="0"/>
                </a:spcBef>
              </a:pPr>
              <a:r>
                <a:rPr lang="it-IT" sz="3000" b="1" dirty="0" smtClean="0"/>
                <a:t>Consapevolezza dei </a:t>
              </a:r>
            </a:p>
            <a:p>
              <a:pPr lvl="0" defTabSz="1111250">
                <a:lnSpc>
                  <a:spcPct val="90000"/>
                </a:lnSpc>
                <a:spcBef>
                  <a:spcPct val="0"/>
                </a:spcBef>
              </a:pPr>
              <a:r>
                <a:rPr lang="it-IT" sz="3000" b="1" dirty="0" smtClean="0"/>
                <a:t>limiti e ricerca di sinergie</a:t>
              </a:r>
              <a:endParaRPr lang="it-IT" sz="3000" b="1" dirty="0"/>
            </a:p>
          </p:txBody>
        </p:sp>
        <p:sp>
          <p:nvSpPr>
            <p:cNvPr id="15" name="Figura a mano libera 14"/>
            <p:cNvSpPr/>
            <p:nvPr/>
          </p:nvSpPr>
          <p:spPr>
            <a:xfrm>
              <a:off x="5711527" y="4005064"/>
              <a:ext cx="912701" cy="764877"/>
            </a:xfrm>
            <a:custGeom>
              <a:avLst/>
              <a:gdLst>
                <a:gd name="connsiteX0" fmla="*/ 0 w 912701"/>
                <a:gd name="connsiteY0" fmla="*/ 501986 h 912701"/>
                <a:gd name="connsiteX1" fmla="*/ 205358 w 912701"/>
                <a:gd name="connsiteY1" fmla="*/ 501986 h 912701"/>
                <a:gd name="connsiteX2" fmla="*/ 205358 w 912701"/>
                <a:gd name="connsiteY2" fmla="*/ 0 h 912701"/>
                <a:gd name="connsiteX3" fmla="*/ 707343 w 912701"/>
                <a:gd name="connsiteY3" fmla="*/ 0 h 912701"/>
                <a:gd name="connsiteX4" fmla="*/ 707343 w 912701"/>
                <a:gd name="connsiteY4" fmla="*/ 501986 h 912701"/>
                <a:gd name="connsiteX5" fmla="*/ 912701 w 912701"/>
                <a:gd name="connsiteY5" fmla="*/ 501986 h 912701"/>
                <a:gd name="connsiteX6" fmla="*/ 456351 w 912701"/>
                <a:gd name="connsiteY6" fmla="*/ 912701 h 912701"/>
                <a:gd name="connsiteX7" fmla="*/ 0 w 912701"/>
                <a:gd name="connsiteY7" fmla="*/ 501986 h 912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12701" h="912701">
                  <a:moveTo>
                    <a:pt x="0" y="501986"/>
                  </a:moveTo>
                  <a:lnTo>
                    <a:pt x="205358" y="501986"/>
                  </a:lnTo>
                  <a:lnTo>
                    <a:pt x="205358" y="0"/>
                  </a:lnTo>
                  <a:lnTo>
                    <a:pt x="707343" y="0"/>
                  </a:lnTo>
                  <a:lnTo>
                    <a:pt x="707343" y="501986"/>
                  </a:lnTo>
                  <a:lnTo>
                    <a:pt x="912701" y="501986"/>
                  </a:lnTo>
                  <a:lnTo>
                    <a:pt x="456351" y="912701"/>
                  </a:lnTo>
                  <a:lnTo>
                    <a:pt x="0" y="501986"/>
                  </a:lnTo>
                  <a:close/>
                </a:path>
              </a:pathLst>
            </a:custGeom>
          </p:spPr>
          <p:style>
            <a:lnRef idx="2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078" tIns="45720" rIns="251078" bIns="271613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3600" kern="1200"/>
            </a:p>
          </p:txBody>
        </p:sp>
      </p:grpSp>
      <p:grpSp>
        <p:nvGrpSpPr>
          <p:cNvPr id="4" name="Gruppo 11"/>
          <p:cNvGrpSpPr/>
          <p:nvPr/>
        </p:nvGrpSpPr>
        <p:grpSpPr>
          <a:xfrm>
            <a:off x="1547664" y="5157192"/>
            <a:ext cx="6192688" cy="1584176"/>
            <a:chOff x="1187624" y="4905164"/>
            <a:chExt cx="6192688" cy="1584176"/>
          </a:xfrm>
        </p:grpSpPr>
        <p:sp>
          <p:nvSpPr>
            <p:cNvPr id="28" name="Figura a mano libera 27"/>
            <p:cNvSpPr/>
            <p:nvPr/>
          </p:nvSpPr>
          <p:spPr>
            <a:xfrm>
              <a:off x="1187624" y="5481228"/>
              <a:ext cx="6192688" cy="1008112"/>
            </a:xfrm>
            <a:custGeom>
              <a:avLst/>
              <a:gdLst>
                <a:gd name="connsiteX0" fmla="*/ 0 w 6120680"/>
                <a:gd name="connsiteY0" fmla="*/ 140416 h 1404156"/>
                <a:gd name="connsiteX1" fmla="*/ 41127 w 6120680"/>
                <a:gd name="connsiteY1" fmla="*/ 41127 h 1404156"/>
                <a:gd name="connsiteX2" fmla="*/ 140416 w 6120680"/>
                <a:gd name="connsiteY2" fmla="*/ 0 h 1404156"/>
                <a:gd name="connsiteX3" fmla="*/ 5980264 w 6120680"/>
                <a:gd name="connsiteY3" fmla="*/ 0 h 1404156"/>
                <a:gd name="connsiteX4" fmla="*/ 6079553 w 6120680"/>
                <a:gd name="connsiteY4" fmla="*/ 41127 h 1404156"/>
                <a:gd name="connsiteX5" fmla="*/ 6120680 w 6120680"/>
                <a:gd name="connsiteY5" fmla="*/ 140416 h 1404156"/>
                <a:gd name="connsiteX6" fmla="*/ 6120680 w 6120680"/>
                <a:gd name="connsiteY6" fmla="*/ 1263740 h 1404156"/>
                <a:gd name="connsiteX7" fmla="*/ 6079553 w 6120680"/>
                <a:gd name="connsiteY7" fmla="*/ 1363029 h 1404156"/>
                <a:gd name="connsiteX8" fmla="*/ 5980264 w 6120680"/>
                <a:gd name="connsiteY8" fmla="*/ 1404156 h 1404156"/>
                <a:gd name="connsiteX9" fmla="*/ 140416 w 6120680"/>
                <a:gd name="connsiteY9" fmla="*/ 1404156 h 1404156"/>
                <a:gd name="connsiteX10" fmla="*/ 41127 w 6120680"/>
                <a:gd name="connsiteY10" fmla="*/ 1363029 h 1404156"/>
                <a:gd name="connsiteX11" fmla="*/ 0 w 6120680"/>
                <a:gd name="connsiteY11" fmla="*/ 1263740 h 1404156"/>
                <a:gd name="connsiteX12" fmla="*/ 0 w 6120680"/>
                <a:gd name="connsiteY12" fmla="*/ 140416 h 1404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120680" h="1404156">
                  <a:moveTo>
                    <a:pt x="0" y="140416"/>
                  </a:moveTo>
                  <a:cubicBezTo>
                    <a:pt x="0" y="103175"/>
                    <a:pt x="14794" y="67460"/>
                    <a:pt x="41127" y="41127"/>
                  </a:cubicBezTo>
                  <a:cubicBezTo>
                    <a:pt x="67460" y="14794"/>
                    <a:pt x="103176" y="0"/>
                    <a:pt x="140416" y="0"/>
                  </a:cubicBezTo>
                  <a:lnTo>
                    <a:pt x="5980264" y="0"/>
                  </a:lnTo>
                  <a:cubicBezTo>
                    <a:pt x="6017505" y="0"/>
                    <a:pt x="6053220" y="14794"/>
                    <a:pt x="6079553" y="41127"/>
                  </a:cubicBezTo>
                  <a:cubicBezTo>
                    <a:pt x="6105886" y="67460"/>
                    <a:pt x="6120680" y="103176"/>
                    <a:pt x="6120680" y="140416"/>
                  </a:cubicBezTo>
                  <a:lnTo>
                    <a:pt x="6120680" y="1263740"/>
                  </a:lnTo>
                  <a:cubicBezTo>
                    <a:pt x="6120680" y="1300981"/>
                    <a:pt x="6105886" y="1336696"/>
                    <a:pt x="6079553" y="1363029"/>
                  </a:cubicBezTo>
                  <a:cubicBezTo>
                    <a:pt x="6053220" y="1389362"/>
                    <a:pt x="6017504" y="1404156"/>
                    <a:pt x="5980264" y="1404156"/>
                  </a:cubicBezTo>
                  <a:lnTo>
                    <a:pt x="140416" y="1404156"/>
                  </a:lnTo>
                  <a:cubicBezTo>
                    <a:pt x="103175" y="1404156"/>
                    <a:pt x="67460" y="1389362"/>
                    <a:pt x="41127" y="1363029"/>
                  </a:cubicBezTo>
                  <a:cubicBezTo>
                    <a:pt x="14794" y="1336696"/>
                    <a:pt x="0" y="1300980"/>
                    <a:pt x="0" y="1263740"/>
                  </a:cubicBezTo>
                  <a:lnTo>
                    <a:pt x="0" y="140416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2000" tIns="136376" rIns="72000" bIns="136376" numCol="1" spcCol="1270" anchor="ctr" anchorCtr="0">
              <a:noAutofit/>
            </a:bodyPr>
            <a:lstStyle/>
            <a:p>
              <a:pPr lvl="0" defTabSz="1111250">
                <a:lnSpc>
                  <a:spcPct val="90000"/>
                </a:lnSpc>
                <a:spcBef>
                  <a:spcPct val="0"/>
                </a:spcBef>
              </a:pPr>
              <a:r>
                <a:rPr lang="it-IT" sz="3000" b="1" dirty="0" smtClean="0"/>
                <a:t>Incoraggiamenti e non </a:t>
              </a:r>
              <a:r>
                <a:rPr lang="it-IT" sz="3000" b="1" dirty="0" err="1" smtClean="0"/>
                <a:t>mugugni…</a:t>
              </a:r>
              <a:endParaRPr lang="it-IT" sz="3000" b="1" dirty="0"/>
            </a:p>
          </p:txBody>
        </p:sp>
        <p:sp>
          <p:nvSpPr>
            <p:cNvPr id="33" name="Figura a mano libera 32"/>
            <p:cNvSpPr/>
            <p:nvPr/>
          </p:nvSpPr>
          <p:spPr>
            <a:xfrm>
              <a:off x="5868144" y="4905164"/>
              <a:ext cx="912701" cy="912701"/>
            </a:xfrm>
            <a:custGeom>
              <a:avLst/>
              <a:gdLst>
                <a:gd name="connsiteX0" fmla="*/ 0 w 912701"/>
                <a:gd name="connsiteY0" fmla="*/ 501986 h 912701"/>
                <a:gd name="connsiteX1" fmla="*/ 205358 w 912701"/>
                <a:gd name="connsiteY1" fmla="*/ 501986 h 912701"/>
                <a:gd name="connsiteX2" fmla="*/ 205358 w 912701"/>
                <a:gd name="connsiteY2" fmla="*/ 0 h 912701"/>
                <a:gd name="connsiteX3" fmla="*/ 707343 w 912701"/>
                <a:gd name="connsiteY3" fmla="*/ 0 h 912701"/>
                <a:gd name="connsiteX4" fmla="*/ 707343 w 912701"/>
                <a:gd name="connsiteY4" fmla="*/ 501986 h 912701"/>
                <a:gd name="connsiteX5" fmla="*/ 912701 w 912701"/>
                <a:gd name="connsiteY5" fmla="*/ 501986 h 912701"/>
                <a:gd name="connsiteX6" fmla="*/ 456351 w 912701"/>
                <a:gd name="connsiteY6" fmla="*/ 912701 h 912701"/>
                <a:gd name="connsiteX7" fmla="*/ 0 w 912701"/>
                <a:gd name="connsiteY7" fmla="*/ 501986 h 912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12701" h="912701">
                  <a:moveTo>
                    <a:pt x="0" y="501986"/>
                  </a:moveTo>
                  <a:lnTo>
                    <a:pt x="205358" y="501986"/>
                  </a:lnTo>
                  <a:lnTo>
                    <a:pt x="205358" y="0"/>
                  </a:lnTo>
                  <a:lnTo>
                    <a:pt x="707343" y="0"/>
                  </a:lnTo>
                  <a:lnTo>
                    <a:pt x="707343" y="501986"/>
                  </a:lnTo>
                  <a:lnTo>
                    <a:pt x="912701" y="501986"/>
                  </a:lnTo>
                  <a:lnTo>
                    <a:pt x="456351" y="912701"/>
                  </a:lnTo>
                  <a:lnTo>
                    <a:pt x="0" y="501986"/>
                  </a:lnTo>
                  <a:close/>
                </a:path>
              </a:pathLst>
            </a:custGeom>
          </p:spPr>
          <p:style>
            <a:lnRef idx="2">
              <a:schemeClr val="accent3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078" tIns="45720" rIns="251078" bIns="271613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3600" kern="12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23528" y="980728"/>
            <a:ext cx="4680520" cy="72008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Preghiera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467544" y="1700808"/>
            <a:ext cx="4536504" cy="4941168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3683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rmAutofit fontScale="92500" lnSpcReduction="20000"/>
          </a:bodyPr>
          <a:lstStyle/>
          <a:p>
            <a:endParaRPr lang="it-IT" i="1" baseline="30000" dirty="0" smtClean="0"/>
          </a:p>
          <a:p>
            <a:r>
              <a:rPr lang="it-IT" sz="3200" i="1" baseline="30000" dirty="0" smtClean="0"/>
              <a:t>O Trinità Beata, Padre Figlio e Spirito,</a:t>
            </a:r>
          </a:p>
          <a:p>
            <a:r>
              <a:rPr lang="it-IT" sz="3200" i="1" baseline="30000" dirty="0" smtClean="0"/>
              <a:t>comunione di vita e di amore</a:t>
            </a:r>
          </a:p>
          <a:p>
            <a:r>
              <a:rPr lang="it-IT" sz="3200" i="1" baseline="30000" dirty="0" smtClean="0"/>
              <a:t>nell’eternità e nel tempo;</a:t>
            </a:r>
          </a:p>
          <a:p>
            <a:r>
              <a:rPr lang="it-IT" sz="3200" i="1" baseline="30000" dirty="0" smtClean="0"/>
              <a:t>rendici degni di abitare le tue sante dimore,</a:t>
            </a:r>
          </a:p>
          <a:p>
            <a:r>
              <a:rPr lang="it-IT" sz="3200" i="1" baseline="30000" dirty="0" err="1" smtClean="0"/>
              <a:t>abìlitaci</a:t>
            </a:r>
            <a:r>
              <a:rPr lang="it-IT" sz="3200" i="1" baseline="30000" dirty="0" smtClean="0"/>
              <a:t> al dinamismo della grazia,</a:t>
            </a:r>
          </a:p>
          <a:p>
            <a:r>
              <a:rPr lang="it-IT" sz="3200" i="1" baseline="30000" dirty="0" smtClean="0"/>
              <a:t>disponi i nostri cuori</a:t>
            </a:r>
          </a:p>
          <a:p>
            <a:r>
              <a:rPr lang="it-IT" sz="3200" i="1" baseline="30000" dirty="0" smtClean="0"/>
              <a:t>all’accoglienza dei tuoi doni;</a:t>
            </a:r>
          </a:p>
          <a:p>
            <a:r>
              <a:rPr lang="it-IT" sz="3200" i="1" baseline="30000" dirty="0" smtClean="0"/>
              <a:t>ispira la nostra fede,</a:t>
            </a:r>
          </a:p>
          <a:p>
            <a:r>
              <a:rPr lang="it-IT" sz="3200" i="1" baseline="30000" dirty="0" smtClean="0"/>
              <a:t>corrobora la nostra speranza,</a:t>
            </a:r>
          </a:p>
          <a:p>
            <a:r>
              <a:rPr lang="it-IT" sz="3200" i="1" baseline="30000" dirty="0" smtClean="0"/>
              <a:t>e alimenta la nostra carità</a:t>
            </a:r>
          </a:p>
          <a:p>
            <a:r>
              <a:rPr lang="it-IT" sz="3200" i="1" baseline="30000" dirty="0" smtClean="0"/>
              <a:t>affinché essa possa renderci</a:t>
            </a:r>
          </a:p>
          <a:p>
            <a:r>
              <a:rPr lang="it-IT" sz="3200" i="1" baseline="30000" dirty="0" smtClean="0"/>
              <a:t>riflesso tangibile</a:t>
            </a:r>
          </a:p>
          <a:p>
            <a:r>
              <a:rPr lang="it-IT" sz="3200" i="1" baseline="30000" dirty="0" smtClean="0"/>
              <a:t>della Tua comunione</a:t>
            </a:r>
          </a:p>
          <a:p>
            <a:r>
              <a:rPr lang="it-IT" sz="3200" i="1" baseline="30000" dirty="0" smtClean="0"/>
              <a:t>e del Tuo amore.</a:t>
            </a:r>
          </a:p>
          <a:p>
            <a:r>
              <a:rPr lang="it-IT" sz="3200" i="1" baseline="30000" dirty="0" smtClean="0"/>
              <a:t>Amen!</a:t>
            </a:r>
          </a:p>
        </p:txBody>
      </p:sp>
      <p:pic>
        <p:nvPicPr>
          <p:cNvPr id="4" name="Immagine 3" descr="testat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36512" y="1"/>
            <a:ext cx="9144000" cy="980727"/>
          </a:xfrm>
          <a:prstGeom prst="rect">
            <a:avLst/>
          </a:prstGeom>
        </p:spPr>
      </p:pic>
      <p:pic>
        <p:nvPicPr>
          <p:cNvPr id="5" name="Immagine 4" descr="CopertinaProgett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64088" y="1700808"/>
            <a:ext cx="3505204" cy="48965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Titolo 1"/>
          <p:cNvSpPr txBox="1">
            <a:spLocks/>
          </p:cNvSpPr>
          <p:nvPr/>
        </p:nvSpPr>
        <p:spPr>
          <a:xfrm>
            <a:off x="5364088" y="5877272"/>
            <a:ext cx="3528392" cy="7200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4000" dirty="0" smtClean="0">
                <a:solidFill>
                  <a:srgbClr val="FFFFFF"/>
                </a:solidFill>
                <a:effectLst>
                  <a:glow rad="101600">
                    <a:schemeClr val="tx2"/>
                  </a:glow>
                </a:effectLst>
                <a:latin typeface="+mj-lt"/>
                <a:ea typeface="+mj-ea"/>
                <a:cs typeface="+mj-cs"/>
              </a:rPr>
              <a:t>Fine,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4000" dirty="0" smtClean="0">
                <a:solidFill>
                  <a:srgbClr val="FFFFFF"/>
                </a:solidFill>
                <a:effectLst>
                  <a:glow rad="101600">
                    <a:schemeClr val="tx2"/>
                  </a:glow>
                </a:effectLst>
                <a:latin typeface="+mj-lt"/>
                <a:ea typeface="+mj-ea"/>
                <a:cs typeface="+mj-cs"/>
              </a:rPr>
              <a:t>anzi </a:t>
            </a:r>
            <a:r>
              <a:rPr lang="it-IT" sz="4000" dirty="0" err="1" smtClean="0">
                <a:solidFill>
                  <a:srgbClr val="FFFFFF"/>
                </a:solidFill>
                <a:effectLst>
                  <a:glow rad="101600">
                    <a:schemeClr val="tx2"/>
                  </a:glow>
                </a:effectLst>
                <a:latin typeface="+mj-lt"/>
                <a:ea typeface="+mj-ea"/>
                <a:cs typeface="+mj-cs"/>
              </a:rPr>
              <a:t>I</a:t>
            </a:r>
            <a:r>
              <a:rPr lang="it-IT" sz="4000" dirty="0" err="1" smtClean="0">
                <a:solidFill>
                  <a:srgbClr val="FFFFFF"/>
                </a:solidFill>
                <a:effectLst>
                  <a:glow rad="101600">
                    <a:schemeClr val="tx2"/>
                  </a:glow>
                </a:effectLst>
                <a:latin typeface="+mj-lt"/>
                <a:ea typeface="+mj-ea"/>
                <a:cs typeface="+mj-cs"/>
              </a:rPr>
              <a:t>nizio…</a:t>
            </a:r>
            <a:endParaRPr kumimoji="0" lang="it-IT" sz="4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glow rad="101600">
                  <a:schemeClr val="tx2"/>
                </a:glo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Articolazione del Progetto</a:t>
            </a:r>
            <a:endParaRPr lang="it-IT" dirty="0"/>
          </a:p>
        </p:txBody>
      </p:sp>
      <p:sp>
        <p:nvSpPr>
          <p:cNvPr id="22" name="CasellaDiTesto 21"/>
          <p:cNvSpPr txBox="1"/>
          <p:nvPr/>
        </p:nvSpPr>
        <p:spPr>
          <a:xfrm>
            <a:off x="467544" y="1496397"/>
            <a:ext cx="813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dirty="0" smtClean="0"/>
              <a:t> </a:t>
            </a:r>
            <a:r>
              <a:rPr lang="it-IT" sz="2400" b="1" dirty="0" smtClean="0"/>
              <a:t>Premessa e introduzione</a:t>
            </a:r>
            <a:endParaRPr lang="it-IT" sz="2400" b="1" dirty="0"/>
          </a:p>
        </p:txBody>
      </p:sp>
      <p:sp>
        <p:nvSpPr>
          <p:cNvPr id="23" name="CasellaDiTesto 22"/>
          <p:cNvSpPr txBox="1"/>
          <p:nvPr/>
        </p:nvSpPr>
        <p:spPr>
          <a:xfrm>
            <a:off x="467544" y="6165304"/>
            <a:ext cx="813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sz="2400" b="1" dirty="0" smtClean="0"/>
              <a:t> Conclusione</a:t>
            </a:r>
            <a:endParaRPr lang="it-IT" sz="2400" b="1" dirty="0"/>
          </a:p>
        </p:txBody>
      </p:sp>
      <p:grpSp>
        <p:nvGrpSpPr>
          <p:cNvPr id="42" name="Gruppo 41"/>
          <p:cNvGrpSpPr/>
          <p:nvPr/>
        </p:nvGrpSpPr>
        <p:grpSpPr>
          <a:xfrm>
            <a:off x="395536" y="1988840"/>
            <a:ext cx="8229600" cy="1295579"/>
            <a:chOff x="395536" y="1491630"/>
            <a:chExt cx="8229600" cy="971684"/>
          </a:xfrm>
        </p:grpSpPr>
        <p:grpSp>
          <p:nvGrpSpPr>
            <p:cNvPr id="24" name="Gruppo 23"/>
            <p:cNvGrpSpPr/>
            <p:nvPr/>
          </p:nvGrpSpPr>
          <p:grpSpPr>
            <a:xfrm>
              <a:off x="395536" y="1491630"/>
              <a:ext cx="8229600" cy="971684"/>
              <a:chOff x="0" y="0"/>
              <a:chExt cx="8229600" cy="971684"/>
            </a:xfrm>
          </p:grpSpPr>
          <p:sp>
            <p:nvSpPr>
              <p:cNvPr id="26" name="Rettangolo arrotondato 25"/>
              <p:cNvSpPr/>
              <p:nvPr/>
            </p:nvSpPr>
            <p:spPr>
              <a:xfrm>
                <a:off x="0" y="0"/>
                <a:ext cx="8229600" cy="971684"/>
              </a:xfrm>
              <a:prstGeom prst="roundRect">
                <a:avLst>
                  <a:gd name="adj" fmla="val 10000"/>
                </a:avLst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7" name="Rettangolo 26"/>
              <p:cNvSpPr/>
              <p:nvPr/>
            </p:nvSpPr>
            <p:spPr>
              <a:xfrm>
                <a:off x="1743088" y="0"/>
                <a:ext cx="6486511" cy="971684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06680" tIns="106680" rIns="106680" bIns="106680" numCol="1" spcCol="1270" anchor="ctr" anchorCtr="0">
                <a:noAutofit/>
              </a:bodyPr>
              <a:lstStyle/>
              <a:p>
                <a:pPr lvl="0" algn="l" defTabSz="1244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it-IT" sz="2800" b="1" kern="1200" dirty="0" smtClean="0"/>
                  <a:t>1. In cammino con Gesù Maestro</a:t>
                </a:r>
                <a:endParaRPr lang="it-IT" sz="2800" b="1" kern="1200" dirty="0"/>
              </a:p>
            </p:txBody>
          </p:sp>
        </p:grpSp>
        <p:sp>
          <p:nvSpPr>
            <p:cNvPr id="25" name="Rettangolo arrotondato 24"/>
            <p:cNvSpPr/>
            <p:nvPr/>
          </p:nvSpPr>
          <p:spPr>
            <a:xfrm>
              <a:off x="492704" y="1588798"/>
              <a:ext cx="1645920" cy="777347"/>
            </a:xfrm>
            <a:prstGeom prst="roundRect">
              <a:avLst>
                <a:gd name="adj" fmla="val 10000"/>
              </a:avLst>
            </a:prstGeom>
            <a:blipFill rotWithShape="0">
              <a:blip r:embed="rId2" cstate="print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28" name="Gruppo 27"/>
          <p:cNvGrpSpPr/>
          <p:nvPr/>
        </p:nvGrpSpPr>
        <p:grpSpPr>
          <a:xfrm>
            <a:off x="395536" y="3429000"/>
            <a:ext cx="8229600" cy="1295579"/>
            <a:chOff x="0" y="1068853"/>
            <a:chExt cx="8229600" cy="971684"/>
          </a:xfrm>
        </p:grpSpPr>
        <p:sp>
          <p:nvSpPr>
            <p:cNvPr id="30" name="Rettangolo arrotondato 29"/>
            <p:cNvSpPr/>
            <p:nvPr/>
          </p:nvSpPr>
          <p:spPr>
            <a:xfrm>
              <a:off x="0" y="1068853"/>
              <a:ext cx="8229600" cy="97168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-1750340"/>
                <a:satOff val="20246"/>
                <a:lumOff val="-1471"/>
                <a:alphaOff val="0"/>
              </a:schemeClr>
            </a:fillRef>
            <a:effectRef idx="0">
              <a:schemeClr val="accent2">
                <a:hueOff val="-1750340"/>
                <a:satOff val="20246"/>
                <a:lumOff val="-1471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1" name="Rettangolo 30"/>
            <p:cNvSpPr/>
            <p:nvPr/>
          </p:nvSpPr>
          <p:spPr>
            <a:xfrm>
              <a:off x="1743088" y="1068853"/>
              <a:ext cx="6486511" cy="97168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l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800" b="1" kern="1200" dirty="0" smtClean="0"/>
                <a:t>2.  Accoglienza del mistero di Dio e testimonianza cristiana</a:t>
              </a:r>
              <a:endParaRPr lang="it-IT" sz="2800" b="1" kern="1200" dirty="0"/>
            </a:p>
          </p:txBody>
        </p:sp>
      </p:grpSp>
      <p:sp>
        <p:nvSpPr>
          <p:cNvPr id="29" name="Rettangolo arrotondato 28"/>
          <p:cNvSpPr/>
          <p:nvPr/>
        </p:nvSpPr>
        <p:spPr>
          <a:xfrm>
            <a:off x="492704" y="3558558"/>
            <a:ext cx="1645920" cy="1036463"/>
          </a:xfrm>
          <a:prstGeom prst="roundRect">
            <a:avLst>
              <a:gd name="adj" fmla="val 10000"/>
            </a:avLst>
          </a:prstGeom>
          <a:blipFill rotWithShape="0">
            <a:blip r:embed="rId3" cstate="print"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2">
              <a:tint val="50000"/>
              <a:hueOff val="-2183018"/>
              <a:satOff val="19348"/>
              <a:lumOff val="1243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38" name="Gruppo 37"/>
          <p:cNvGrpSpPr/>
          <p:nvPr/>
        </p:nvGrpSpPr>
        <p:grpSpPr>
          <a:xfrm>
            <a:off x="395536" y="4917731"/>
            <a:ext cx="8229600" cy="1295579"/>
            <a:chOff x="0" y="2137706"/>
            <a:chExt cx="8229600" cy="971684"/>
          </a:xfrm>
        </p:grpSpPr>
        <p:sp>
          <p:nvSpPr>
            <p:cNvPr id="40" name="Rettangolo arrotondato 39"/>
            <p:cNvSpPr/>
            <p:nvPr/>
          </p:nvSpPr>
          <p:spPr>
            <a:xfrm>
              <a:off x="0" y="2137706"/>
              <a:ext cx="8229600" cy="97168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-3500680"/>
                <a:satOff val="40491"/>
                <a:lumOff val="-2941"/>
                <a:alphaOff val="0"/>
              </a:schemeClr>
            </a:fillRef>
            <a:effectRef idx="0">
              <a:schemeClr val="accent2">
                <a:hueOff val="-3500680"/>
                <a:satOff val="40491"/>
                <a:lumOff val="-2941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1" name="Rettangolo 40"/>
            <p:cNvSpPr/>
            <p:nvPr/>
          </p:nvSpPr>
          <p:spPr>
            <a:xfrm>
              <a:off x="1743088" y="2137706"/>
              <a:ext cx="6486511" cy="97168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l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800" b="1" kern="1200" dirty="0" smtClean="0"/>
                <a:t>3. Prospettive e obiettivi dell’agire pastorale, nel segno del </a:t>
              </a:r>
              <a:r>
                <a:rPr lang="it-IT" sz="2800" b="1" kern="1200" dirty="0" err="1" smtClean="0"/>
                <a:t>cum-ducere</a:t>
              </a:r>
              <a:endParaRPr lang="it-IT" sz="2800" b="1" kern="1200" dirty="0"/>
            </a:p>
          </p:txBody>
        </p:sp>
      </p:grpSp>
      <p:sp>
        <p:nvSpPr>
          <p:cNvPr id="39" name="Rettangolo arrotondato 38"/>
          <p:cNvSpPr/>
          <p:nvPr/>
        </p:nvSpPr>
        <p:spPr>
          <a:xfrm>
            <a:off x="492704" y="5047290"/>
            <a:ext cx="1645920" cy="1036463"/>
          </a:xfrm>
          <a:prstGeom prst="roundRect">
            <a:avLst>
              <a:gd name="adj" fmla="val 10000"/>
            </a:avLst>
          </a:prstGeom>
          <a:blipFill rotWithShape="0">
            <a:blip r:embed="rId4" cstate="print"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2">
              <a:tint val="50000"/>
              <a:hueOff val="-4366035"/>
              <a:satOff val="38696"/>
              <a:lumOff val="2486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Premessa al progetto</a:t>
            </a:r>
            <a:endParaRPr lang="it-IT" dirty="0"/>
          </a:p>
        </p:txBody>
      </p:sp>
      <p:pic>
        <p:nvPicPr>
          <p:cNvPr id="18" name="Immagine 17" descr="CopertinaProgett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482865">
            <a:off x="5127751" y="419679"/>
            <a:ext cx="3668358" cy="522797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1" name="Figura a mano libera 20"/>
          <p:cNvSpPr/>
          <p:nvPr/>
        </p:nvSpPr>
        <p:spPr>
          <a:xfrm>
            <a:off x="251520" y="1772816"/>
            <a:ext cx="6120680" cy="1404156"/>
          </a:xfrm>
          <a:custGeom>
            <a:avLst/>
            <a:gdLst>
              <a:gd name="connsiteX0" fmla="*/ 0 w 6120680"/>
              <a:gd name="connsiteY0" fmla="*/ 140416 h 1404156"/>
              <a:gd name="connsiteX1" fmla="*/ 41127 w 6120680"/>
              <a:gd name="connsiteY1" fmla="*/ 41127 h 1404156"/>
              <a:gd name="connsiteX2" fmla="*/ 140416 w 6120680"/>
              <a:gd name="connsiteY2" fmla="*/ 0 h 1404156"/>
              <a:gd name="connsiteX3" fmla="*/ 5980264 w 6120680"/>
              <a:gd name="connsiteY3" fmla="*/ 0 h 1404156"/>
              <a:gd name="connsiteX4" fmla="*/ 6079553 w 6120680"/>
              <a:gd name="connsiteY4" fmla="*/ 41127 h 1404156"/>
              <a:gd name="connsiteX5" fmla="*/ 6120680 w 6120680"/>
              <a:gd name="connsiteY5" fmla="*/ 140416 h 1404156"/>
              <a:gd name="connsiteX6" fmla="*/ 6120680 w 6120680"/>
              <a:gd name="connsiteY6" fmla="*/ 1263740 h 1404156"/>
              <a:gd name="connsiteX7" fmla="*/ 6079553 w 6120680"/>
              <a:gd name="connsiteY7" fmla="*/ 1363029 h 1404156"/>
              <a:gd name="connsiteX8" fmla="*/ 5980264 w 6120680"/>
              <a:gd name="connsiteY8" fmla="*/ 1404156 h 1404156"/>
              <a:gd name="connsiteX9" fmla="*/ 140416 w 6120680"/>
              <a:gd name="connsiteY9" fmla="*/ 1404156 h 1404156"/>
              <a:gd name="connsiteX10" fmla="*/ 41127 w 6120680"/>
              <a:gd name="connsiteY10" fmla="*/ 1363029 h 1404156"/>
              <a:gd name="connsiteX11" fmla="*/ 0 w 6120680"/>
              <a:gd name="connsiteY11" fmla="*/ 1263740 h 1404156"/>
              <a:gd name="connsiteX12" fmla="*/ 0 w 6120680"/>
              <a:gd name="connsiteY12" fmla="*/ 140416 h 1404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120680" h="1404156">
                <a:moveTo>
                  <a:pt x="0" y="140416"/>
                </a:moveTo>
                <a:cubicBezTo>
                  <a:pt x="0" y="103175"/>
                  <a:pt x="14794" y="67460"/>
                  <a:pt x="41127" y="41127"/>
                </a:cubicBezTo>
                <a:cubicBezTo>
                  <a:pt x="67460" y="14794"/>
                  <a:pt x="103176" y="0"/>
                  <a:pt x="140416" y="0"/>
                </a:cubicBezTo>
                <a:lnTo>
                  <a:pt x="5980264" y="0"/>
                </a:lnTo>
                <a:cubicBezTo>
                  <a:pt x="6017505" y="0"/>
                  <a:pt x="6053220" y="14794"/>
                  <a:pt x="6079553" y="41127"/>
                </a:cubicBezTo>
                <a:cubicBezTo>
                  <a:pt x="6105886" y="67460"/>
                  <a:pt x="6120680" y="103176"/>
                  <a:pt x="6120680" y="140416"/>
                </a:cubicBezTo>
                <a:lnTo>
                  <a:pt x="6120680" y="1263740"/>
                </a:lnTo>
                <a:cubicBezTo>
                  <a:pt x="6120680" y="1300981"/>
                  <a:pt x="6105886" y="1336696"/>
                  <a:pt x="6079553" y="1363029"/>
                </a:cubicBezTo>
                <a:cubicBezTo>
                  <a:pt x="6053220" y="1389362"/>
                  <a:pt x="6017504" y="1404156"/>
                  <a:pt x="5980264" y="1404156"/>
                </a:cubicBezTo>
                <a:lnTo>
                  <a:pt x="140416" y="1404156"/>
                </a:lnTo>
                <a:cubicBezTo>
                  <a:pt x="103175" y="1404156"/>
                  <a:pt x="67460" y="1389362"/>
                  <a:pt x="41127" y="1363029"/>
                </a:cubicBezTo>
                <a:cubicBezTo>
                  <a:pt x="14794" y="1336696"/>
                  <a:pt x="0" y="1300980"/>
                  <a:pt x="0" y="1263740"/>
                </a:cubicBezTo>
                <a:lnTo>
                  <a:pt x="0" y="14041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6376" tIns="136376" rIns="1569318" bIns="136376" numCol="1" spcCol="1270" anchor="ctr" anchorCtr="0">
            <a:noAutofit/>
          </a:bodyPr>
          <a:lstStyle/>
          <a:p>
            <a:pPr lvl="0" algn="l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2500" b="1" kern="1200" dirty="0" smtClean="0"/>
              <a:t>Benedetto </a:t>
            </a:r>
            <a:r>
              <a:rPr lang="it-IT" sz="2500" b="1" kern="1200" dirty="0" err="1" smtClean="0"/>
              <a:t>XVI</a:t>
            </a:r>
            <a:endParaRPr lang="it-IT" sz="2500" b="1" kern="1200" dirty="0" smtClean="0"/>
          </a:p>
          <a:p>
            <a:pPr lvl="0" algn="l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2500" b="1" kern="1200" dirty="0" smtClean="0"/>
              <a:t>“Emergenza educativa”</a:t>
            </a:r>
            <a:endParaRPr lang="it-IT" sz="2500" b="1" kern="1200" dirty="0"/>
          </a:p>
        </p:txBody>
      </p:sp>
      <p:grpSp>
        <p:nvGrpSpPr>
          <p:cNvPr id="34" name="Gruppo 33"/>
          <p:cNvGrpSpPr/>
          <p:nvPr/>
        </p:nvGrpSpPr>
        <p:grpSpPr>
          <a:xfrm>
            <a:off x="791579" y="2837634"/>
            <a:ext cx="6120680" cy="1977520"/>
            <a:chOff x="791579" y="2837634"/>
            <a:chExt cx="6120680" cy="1977520"/>
          </a:xfrm>
        </p:grpSpPr>
        <p:sp>
          <p:nvSpPr>
            <p:cNvPr id="24" name="Figura a mano libera 23"/>
            <p:cNvSpPr/>
            <p:nvPr/>
          </p:nvSpPr>
          <p:spPr>
            <a:xfrm>
              <a:off x="791579" y="3410998"/>
              <a:ext cx="6120680" cy="1404156"/>
            </a:xfrm>
            <a:custGeom>
              <a:avLst/>
              <a:gdLst>
                <a:gd name="connsiteX0" fmla="*/ 0 w 6120680"/>
                <a:gd name="connsiteY0" fmla="*/ 140416 h 1404156"/>
                <a:gd name="connsiteX1" fmla="*/ 41127 w 6120680"/>
                <a:gd name="connsiteY1" fmla="*/ 41127 h 1404156"/>
                <a:gd name="connsiteX2" fmla="*/ 140416 w 6120680"/>
                <a:gd name="connsiteY2" fmla="*/ 0 h 1404156"/>
                <a:gd name="connsiteX3" fmla="*/ 5980264 w 6120680"/>
                <a:gd name="connsiteY3" fmla="*/ 0 h 1404156"/>
                <a:gd name="connsiteX4" fmla="*/ 6079553 w 6120680"/>
                <a:gd name="connsiteY4" fmla="*/ 41127 h 1404156"/>
                <a:gd name="connsiteX5" fmla="*/ 6120680 w 6120680"/>
                <a:gd name="connsiteY5" fmla="*/ 140416 h 1404156"/>
                <a:gd name="connsiteX6" fmla="*/ 6120680 w 6120680"/>
                <a:gd name="connsiteY6" fmla="*/ 1263740 h 1404156"/>
                <a:gd name="connsiteX7" fmla="*/ 6079553 w 6120680"/>
                <a:gd name="connsiteY7" fmla="*/ 1363029 h 1404156"/>
                <a:gd name="connsiteX8" fmla="*/ 5980264 w 6120680"/>
                <a:gd name="connsiteY8" fmla="*/ 1404156 h 1404156"/>
                <a:gd name="connsiteX9" fmla="*/ 140416 w 6120680"/>
                <a:gd name="connsiteY9" fmla="*/ 1404156 h 1404156"/>
                <a:gd name="connsiteX10" fmla="*/ 41127 w 6120680"/>
                <a:gd name="connsiteY10" fmla="*/ 1363029 h 1404156"/>
                <a:gd name="connsiteX11" fmla="*/ 0 w 6120680"/>
                <a:gd name="connsiteY11" fmla="*/ 1263740 h 1404156"/>
                <a:gd name="connsiteX12" fmla="*/ 0 w 6120680"/>
                <a:gd name="connsiteY12" fmla="*/ 140416 h 1404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120680" h="1404156">
                  <a:moveTo>
                    <a:pt x="0" y="140416"/>
                  </a:moveTo>
                  <a:cubicBezTo>
                    <a:pt x="0" y="103175"/>
                    <a:pt x="14794" y="67460"/>
                    <a:pt x="41127" y="41127"/>
                  </a:cubicBezTo>
                  <a:cubicBezTo>
                    <a:pt x="67460" y="14794"/>
                    <a:pt x="103176" y="0"/>
                    <a:pt x="140416" y="0"/>
                  </a:cubicBezTo>
                  <a:lnTo>
                    <a:pt x="5980264" y="0"/>
                  </a:lnTo>
                  <a:cubicBezTo>
                    <a:pt x="6017505" y="0"/>
                    <a:pt x="6053220" y="14794"/>
                    <a:pt x="6079553" y="41127"/>
                  </a:cubicBezTo>
                  <a:cubicBezTo>
                    <a:pt x="6105886" y="67460"/>
                    <a:pt x="6120680" y="103176"/>
                    <a:pt x="6120680" y="140416"/>
                  </a:cubicBezTo>
                  <a:lnTo>
                    <a:pt x="6120680" y="1263740"/>
                  </a:lnTo>
                  <a:cubicBezTo>
                    <a:pt x="6120680" y="1300981"/>
                    <a:pt x="6105886" y="1336696"/>
                    <a:pt x="6079553" y="1363029"/>
                  </a:cubicBezTo>
                  <a:cubicBezTo>
                    <a:pt x="6053220" y="1389362"/>
                    <a:pt x="6017504" y="1404156"/>
                    <a:pt x="5980264" y="1404156"/>
                  </a:cubicBezTo>
                  <a:lnTo>
                    <a:pt x="140416" y="1404156"/>
                  </a:lnTo>
                  <a:cubicBezTo>
                    <a:pt x="103175" y="1404156"/>
                    <a:pt x="67460" y="1389362"/>
                    <a:pt x="41127" y="1363029"/>
                  </a:cubicBezTo>
                  <a:cubicBezTo>
                    <a:pt x="14794" y="1336696"/>
                    <a:pt x="0" y="1300980"/>
                    <a:pt x="0" y="1263740"/>
                  </a:cubicBezTo>
                  <a:lnTo>
                    <a:pt x="0" y="140416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6376" tIns="136376" rIns="1589138" bIns="136376" numCol="1" spcCol="1270" anchor="ctr" anchorCtr="0">
              <a:noAutofit/>
            </a:bodyPr>
            <a:lstStyle/>
            <a:p>
              <a:pPr lvl="0" algn="l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500" b="1" kern="1200" dirty="0" smtClean="0"/>
                <a:t>Orientamenti pastorali </a:t>
              </a:r>
            </a:p>
            <a:p>
              <a:pPr lvl="0" algn="l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500" b="1" kern="1200" dirty="0" smtClean="0"/>
                <a:t>“Educare alla vita buona del Vangelo”</a:t>
              </a:r>
              <a:endParaRPr lang="it-IT" sz="2500" kern="1200" dirty="0"/>
            </a:p>
          </p:txBody>
        </p:sp>
        <p:sp>
          <p:nvSpPr>
            <p:cNvPr id="32" name="Figura a mano libera 31"/>
            <p:cNvSpPr/>
            <p:nvPr/>
          </p:nvSpPr>
          <p:spPr>
            <a:xfrm>
              <a:off x="5459498" y="2837634"/>
              <a:ext cx="912701" cy="912701"/>
            </a:xfrm>
            <a:custGeom>
              <a:avLst/>
              <a:gdLst>
                <a:gd name="connsiteX0" fmla="*/ 0 w 912701"/>
                <a:gd name="connsiteY0" fmla="*/ 501986 h 912701"/>
                <a:gd name="connsiteX1" fmla="*/ 205358 w 912701"/>
                <a:gd name="connsiteY1" fmla="*/ 501986 h 912701"/>
                <a:gd name="connsiteX2" fmla="*/ 205358 w 912701"/>
                <a:gd name="connsiteY2" fmla="*/ 0 h 912701"/>
                <a:gd name="connsiteX3" fmla="*/ 707343 w 912701"/>
                <a:gd name="connsiteY3" fmla="*/ 0 h 912701"/>
                <a:gd name="connsiteX4" fmla="*/ 707343 w 912701"/>
                <a:gd name="connsiteY4" fmla="*/ 501986 h 912701"/>
                <a:gd name="connsiteX5" fmla="*/ 912701 w 912701"/>
                <a:gd name="connsiteY5" fmla="*/ 501986 h 912701"/>
                <a:gd name="connsiteX6" fmla="*/ 456351 w 912701"/>
                <a:gd name="connsiteY6" fmla="*/ 912701 h 912701"/>
                <a:gd name="connsiteX7" fmla="*/ 0 w 912701"/>
                <a:gd name="connsiteY7" fmla="*/ 501986 h 912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12701" h="912701">
                  <a:moveTo>
                    <a:pt x="0" y="501986"/>
                  </a:moveTo>
                  <a:lnTo>
                    <a:pt x="205358" y="501986"/>
                  </a:lnTo>
                  <a:lnTo>
                    <a:pt x="205358" y="0"/>
                  </a:lnTo>
                  <a:lnTo>
                    <a:pt x="707343" y="0"/>
                  </a:lnTo>
                  <a:lnTo>
                    <a:pt x="707343" y="501986"/>
                  </a:lnTo>
                  <a:lnTo>
                    <a:pt x="912701" y="501986"/>
                  </a:lnTo>
                  <a:lnTo>
                    <a:pt x="456351" y="912701"/>
                  </a:lnTo>
                  <a:lnTo>
                    <a:pt x="0" y="501986"/>
                  </a:lnTo>
                  <a:close/>
                </a:path>
              </a:pathLst>
            </a:custGeom>
          </p:spPr>
          <p:style>
            <a:lnRef idx="2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078" tIns="45720" rIns="251078" bIns="271613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3600" kern="1200"/>
            </a:p>
          </p:txBody>
        </p:sp>
      </p:grpSp>
      <p:grpSp>
        <p:nvGrpSpPr>
          <p:cNvPr id="35" name="Gruppo 34"/>
          <p:cNvGrpSpPr/>
          <p:nvPr/>
        </p:nvGrpSpPr>
        <p:grpSpPr>
          <a:xfrm>
            <a:off x="1331639" y="4466455"/>
            <a:ext cx="6120680" cy="1986881"/>
            <a:chOff x="1331639" y="4466455"/>
            <a:chExt cx="6120680" cy="1986881"/>
          </a:xfrm>
        </p:grpSpPr>
        <p:sp>
          <p:nvSpPr>
            <p:cNvPr id="28" name="Figura a mano libera 27"/>
            <p:cNvSpPr/>
            <p:nvPr/>
          </p:nvSpPr>
          <p:spPr>
            <a:xfrm>
              <a:off x="1331639" y="5049180"/>
              <a:ext cx="6120680" cy="1404156"/>
            </a:xfrm>
            <a:custGeom>
              <a:avLst/>
              <a:gdLst>
                <a:gd name="connsiteX0" fmla="*/ 0 w 6120680"/>
                <a:gd name="connsiteY0" fmla="*/ 140416 h 1404156"/>
                <a:gd name="connsiteX1" fmla="*/ 41127 w 6120680"/>
                <a:gd name="connsiteY1" fmla="*/ 41127 h 1404156"/>
                <a:gd name="connsiteX2" fmla="*/ 140416 w 6120680"/>
                <a:gd name="connsiteY2" fmla="*/ 0 h 1404156"/>
                <a:gd name="connsiteX3" fmla="*/ 5980264 w 6120680"/>
                <a:gd name="connsiteY3" fmla="*/ 0 h 1404156"/>
                <a:gd name="connsiteX4" fmla="*/ 6079553 w 6120680"/>
                <a:gd name="connsiteY4" fmla="*/ 41127 h 1404156"/>
                <a:gd name="connsiteX5" fmla="*/ 6120680 w 6120680"/>
                <a:gd name="connsiteY5" fmla="*/ 140416 h 1404156"/>
                <a:gd name="connsiteX6" fmla="*/ 6120680 w 6120680"/>
                <a:gd name="connsiteY6" fmla="*/ 1263740 h 1404156"/>
                <a:gd name="connsiteX7" fmla="*/ 6079553 w 6120680"/>
                <a:gd name="connsiteY7" fmla="*/ 1363029 h 1404156"/>
                <a:gd name="connsiteX8" fmla="*/ 5980264 w 6120680"/>
                <a:gd name="connsiteY8" fmla="*/ 1404156 h 1404156"/>
                <a:gd name="connsiteX9" fmla="*/ 140416 w 6120680"/>
                <a:gd name="connsiteY9" fmla="*/ 1404156 h 1404156"/>
                <a:gd name="connsiteX10" fmla="*/ 41127 w 6120680"/>
                <a:gd name="connsiteY10" fmla="*/ 1363029 h 1404156"/>
                <a:gd name="connsiteX11" fmla="*/ 0 w 6120680"/>
                <a:gd name="connsiteY11" fmla="*/ 1263740 h 1404156"/>
                <a:gd name="connsiteX12" fmla="*/ 0 w 6120680"/>
                <a:gd name="connsiteY12" fmla="*/ 140416 h 1404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120680" h="1404156">
                  <a:moveTo>
                    <a:pt x="0" y="140416"/>
                  </a:moveTo>
                  <a:cubicBezTo>
                    <a:pt x="0" y="103175"/>
                    <a:pt x="14794" y="67460"/>
                    <a:pt x="41127" y="41127"/>
                  </a:cubicBezTo>
                  <a:cubicBezTo>
                    <a:pt x="67460" y="14794"/>
                    <a:pt x="103176" y="0"/>
                    <a:pt x="140416" y="0"/>
                  </a:cubicBezTo>
                  <a:lnTo>
                    <a:pt x="5980264" y="0"/>
                  </a:lnTo>
                  <a:cubicBezTo>
                    <a:pt x="6017505" y="0"/>
                    <a:pt x="6053220" y="14794"/>
                    <a:pt x="6079553" y="41127"/>
                  </a:cubicBezTo>
                  <a:cubicBezTo>
                    <a:pt x="6105886" y="67460"/>
                    <a:pt x="6120680" y="103176"/>
                    <a:pt x="6120680" y="140416"/>
                  </a:cubicBezTo>
                  <a:lnTo>
                    <a:pt x="6120680" y="1263740"/>
                  </a:lnTo>
                  <a:cubicBezTo>
                    <a:pt x="6120680" y="1300981"/>
                    <a:pt x="6105886" y="1336696"/>
                    <a:pt x="6079553" y="1363029"/>
                  </a:cubicBezTo>
                  <a:cubicBezTo>
                    <a:pt x="6053220" y="1389362"/>
                    <a:pt x="6017504" y="1404156"/>
                    <a:pt x="5980264" y="1404156"/>
                  </a:cubicBezTo>
                  <a:lnTo>
                    <a:pt x="140416" y="1404156"/>
                  </a:lnTo>
                  <a:cubicBezTo>
                    <a:pt x="103175" y="1404156"/>
                    <a:pt x="67460" y="1389362"/>
                    <a:pt x="41127" y="1363029"/>
                  </a:cubicBezTo>
                  <a:cubicBezTo>
                    <a:pt x="14794" y="1336696"/>
                    <a:pt x="0" y="1300980"/>
                    <a:pt x="0" y="1263740"/>
                  </a:cubicBezTo>
                  <a:lnTo>
                    <a:pt x="0" y="140416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6376" tIns="136376" rIns="1589138" bIns="136376" numCol="1" spcCol="1270" anchor="ctr" anchorCtr="0">
              <a:noAutofit/>
            </a:bodyPr>
            <a:lstStyle/>
            <a:p>
              <a:pPr lvl="0" algn="l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500" b="1" kern="1200" dirty="0" smtClean="0"/>
                <a:t>Nota dei Vescovi di Puglia</a:t>
              </a:r>
            </a:p>
            <a:p>
              <a:pPr lvl="0" algn="l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500" b="1" kern="1200" dirty="0" smtClean="0"/>
                <a:t>“Cristiani nel mondo, testimoni di speranza”</a:t>
              </a:r>
              <a:endParaRPr lang="it-IT" sz="2500" kern="1200" dirty="0"/>
            </a:p>
          </p:txBody>
        </p:sp>
        <p:sp>
          <p:nvSpPr>
            <p:cNvPr id="33" name="Figura a mano libera 32"/>
            <p:cNvSpPr/>
            <p:nvPr/>
          </p:nvSpPr>
          <p:spPr>
            <a:xfrm>
              <a:off x="5999558" y="4466455"/>
              <a:ext cx="912701" cy="912701"/>
            </a:xfrm>
            <a:custGeom>
              <a:avLst/>
              <a:gdLst>
                <a:gd name="connsiteX0" fmla="*/ 0 w 912701"/>
                <a:gd name="connsiteY0" fmla="*/ 501986 h 912701"/>
                <a:gd name="connsiteX1" fmla="*/ 205358 w 912701"/>
                <a:gd name="connsiteY1" fmla="*/ 501986 h 912701"/>
                <a:gd name="connsiteX2" fmla="*/ 205358 w 912701"/>
                <a:gd name="connsiteY2" fmla="*/ 0 h 912701"/>
                <a:gd name="connsiteX3" fmla="*/ 707343 w 912701"/>
                <a:gd name="connsiteY3" fmla="*/ 0 h 912701"/>
                <a:gd name="connsiteX4" fmla="*/ 707343 w 912701"/>
                <a:gd name="connsiteY4" fmla="*/ 501986 h 912701"/>
                <a:gd name="connsiteX5" fmla="*/ 912701 w 912701"/>
                <a:gd name="connsiteY5" fmla="*/ 501986 h 912701"/>
                <a:gd name="connsiteX6" fmla="*/ 456351 w 912701"/>
                <a:gd name="connsiteY6" fmla="*/ 912701 h 912701"/>
                <a:gd name="connsiteX7" fmla="*/ 0 w 912701"/>
                <a:gd name="connsiteY7" fmla="*/ 501986 h 912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12701" h="912701">
                  <a:moveTo>
                    <a:pt x="0" y="501986"/>
                  </a:moveTo>
                  <a:lnTo>
                    <a:pt x="205358" y="501986"/>
                  </a:lnTo>
                  <a:lnTo>
                    <a:pt x="205358" y="0"/>
                  </a:lnTo>
                  <a:lnTo>
                    <a:pt x="707343" y="0"/>
                  </a:lnTo>
                  <a:lnTo>
                    <a:pt x="707343" y="501986"/>
                  </a:lnTo>
                  <a:lnTo>
                    <a:pt x="912701" y="501986"/>
                  </a:lnTo>
                  <a:lnTo>
                    <a:pt x="456351" y="912701"/>
                  </a:lnTo>
                  <a:lnTo>
                    <a:pt x="0" y="501986"/>
                  </a:lnTo>
                  <a:close/>
                </a:path>
              </a:pathLst>
            </a:custGeom>
          </p:spPr>
          <p:style>
            <a:lnRef idx="2">
              <a:schemeClr val="accent3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078" tIns="45720" rIns="251078" bIns="271613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3600" kern="12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Tappe di formazione del progetto</a:t>
            </a:r>
            <a:endParaRPr lang="it-IT" dirty="0"/>
          </a:p>
        </p:txBody>
      </p:sp>
      <p:sp>
        <p:nvSpPr>
          <p:cNvPr id="15" name="Figura a mano libera 14"/>
          <p:cNvSpPr/>
          <p:nvPr/>
        </p:nvSpPr>
        <p:spPr>
          <a:xfrm>
            <a:off x="2915816" y="1510380"/>
            <a:ext cx="3384380" cy="1621122"/>
          </a:xfrm>
          <a:custGeom>
            <a:avLst/>
            <a:gdLst>
              <a:gd name="connsiteX0" fmla="*/ 0 w 3275186"/>
              <a:gd name="connsiteY0" fmla="*/ 810561 h 1621122"/>
              <a:gd name="connsiteX1" fmla="*/ 911151 w 3275186"/>
              <a:gd name="connsiteY1" fmla="*/ 84119 h 1621122"/>
              <a:gd name="connsiteX2" fmla="*/ 1637594 w 3275186"/>
              <a:gd name="connsiteY2" fmla="*/ 2 h 1621122"/>
              <a:gd name="connsiteX3" fmla="*/ 2364038 w 3275186"/>
              <a:gd name="connsiteY3" fmla="*/ 84120 h 1621122"/>
              <a:gd name="connsiteX4" fmla="*/ 3275186 w 3275186"/>
              <a:gd name="connsiteY4" fmla="*/ 810566 h 1621122"/>
              <a:gd name="connsiteX5" fmla="*/ 2364036 w 3275186"/>
              <a:gd name="connsiteY5" fmla="*/ 1537009 h 1621122"/>
              <a:gd name="connsiteX6" fmla="*/ 1637593 w 3275186"/>
              <a:gd name="connsiteY6" fmla="*/ 1621127 h 1621122"/>
              <a:gd name="connsiteX7" fmla="*/ 911149 w 3275186"/>
              <a:gd name="connsiteY7" fmla="*/ 1537009 h 1621122"/>
              <a:gd name="connsiteX8" fmla="*/ 0 w 3275186"/>
              <a:gd name="connsiteY8" fmla="*/ 810564 h 1621122"/>
              <a:gd name="connsiteX9" fmla="*/ 0 w 3275186"/>
              <a:gd name="connsiteY9" fmla="*/ 810561 h 16211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275186" h="1621122">
                <a:moveTo>
                  <a:pt x="0" y="810561"/>
                </a:moveTo>
                <a:cubicBezTo>
                  <a:pt x="1" y="502366"/>
                  <a:pt x="353116" y="220836"/>
                  <a:pt x="911151" y="84119"/>
                </a:cubicBezTo>
                <a:cubicBezTo>
                  <a:pt x="1136997" y="28788"/>
                  <a:pt x="1385596" y="2"/>
                  <a:pt x="1637594" y="2"/>
                </a:cubicBezTo>
                <a:cubicBezTo>
                  <a:pt x="1889592" y="2"/>
                  <a:pt x="2138191" y="28788"/>
                  <a:pt x="2364038" y="84120"/>
                </a:cubicBezTo>
                <a:cubicBezTo>
                  <a:pt x="2922075" y="220837"/>
                  <a:pt x="3275188" y="502370"/>
                  <a:pt x="3275186" y="810566"/>
                </a:cubicBezTo>
                <a:cubicBezTo>
                  <a:pt x="3275186" y="1118761"/>
                  <a:pt x="2922072" y="1400293"/>
                  <a:pt x="2364036" y="1537009"/>
                </a:cubicBezTo>
                <a:cubicBezTo>
                  <a:pt x="2138189" y="1592341"/>
                  <a:pt x="1889591" y="1621127"/>
                  <a:pt x="1637593" y="1621127"/>
                </a:cubicBezTo>
                <a:cubicBezTo>
                  <a:pt x="1385595" y="1621127"/>
                  <a:pt x="1136996" y="1592341"/>
                  <a:pt x="911149" y="1537009"/>
                </a:cubicBezTo>
                <a:cubicBezTo>
                  <a:pt x="353112" y="1400292"/>
                  <a:pt x="-1" y="1118760"/>
                  <a:pt x="0" y="810564"/>
                </a:cubicBezTo>
                <a:lnTo>
                  <a:pt x="0" y="810561"/>
                </a:lnTo>
                <a:close/>
              </a:path>
            </a:pathLst>
          </a:custGeom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1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05040" tIns="262808" rIns="505040" bIns="262808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2000" b="1" kern="1200" dirty="0" smtClean="0"/>
              <a:t>Scheda di lavoro a cura del Vescovo e del Consiglio pastorale </a:t>
            </a:r>
            <a:r>
              <a:rPr lang="it-IT" sz="2000" b="1" kern="1200" dirty="0" smtClean="0"/>
              <a:t>diocesano</a:t>
            </a:r>
            <a:endParaRPr lang="it-IT" sz="2000" b="1" kern="1200" dirty="0"/>
          </a:p>
        </p:txBody>
      </p:sp>
      <p:sp>
        <p:nvSpPr>
          <p:cNvPr id="16" name="Figura a mano libera 15"/>
          <p:cNvSpPr/>
          <p:nvPr/>
        </p:nvSpPr>
        <p:spPr>
          <a:xfrm rot="991692">
            <a:off x="6132972" y="2592387"/>
            <a:ext cx="318722" cy="424347"/>
          </a:xfrm>
          <a:custGeom>
            <a:avLst/>
            <a:gdLst>
              <a:gd name="connsiteX0" fmla="*/ 0 w 182030"/>
              <a:gd name="connsiteY0" fmla="*/ 84869 h 424347"/>
              <a:gd name="connsiteX1" fmla="*/ 91015 w 182030"/>
              <a:gd name="connsiteY1" fmla="*/ 84869 h 424347"/>
              <a:gd name="connsiteX2" fmla="*/ 91015 w 182030"/>
              <a:gd name="connsiteY2" fmla="*/ 0 h 424347"/>
              <a:gd name="connsiteX3" fmla="*/ 182030 w 182030"/>
              <a:gd name="connsiteY3" fmla="*/ 212174 h 424347"/>
              <a:gd name="connsiteX4" fmla="*/ 91015 w 182030"/>
              <a:gd name="connsiteY4" fmla="*/ 424347 h 424347"/>
              <a:gd name="connsiteX5" fmla="*/ 91015 w 182030"/>
              <a:gd name="connsiteY5" fmla="*/ 339478 h 424347"/>
              <a:gd name="connsiteX6" fmla="*/ 0 w 182030"/>
              <a:gd name="connsiteY6" fmla="*/ 339478 h 424347"/>
              <a:gd name="connsiteX7" fmla="*/ 0 w 182030"/>
              <a:gd name="connsiteY7" fmla="*/ 84869 h 424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2030" h="424347">
                <a:moveTo>
                  <a:pt x="0" y="84869"/>
                </a:moveTo>
                <a:lnTo>
                  <a:pt x="91015" y="84869"/>
                </a:lnTo>
                <a:lnTo>
                  <a:pt x="91015" y="0"/>
                </a:lnTo>
                <a:lnTo>
                  <a:pt x="182030" y="212174"/>
                </a:lnTo>
                <a:lnTo>
                  <a:pt x="91015" y="424347"/>
                </a:lnTo>
                <a:lnTo>
                  <a:pt x="91015" y="339478"/>
                </a:lnTo>
                <a:lnTo>
                  <a:pt x="0" y="339478"/>
                </a:lnTo>
                <a:lnTo>
                  <a:pt x="0" y="84869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1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-1" tIns="84868" rIns="54609" bIns="84869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it-IT" sz="1600" kern="1200"/>
          </a:p>
        </p:txBody>
      </p:sp>
      <p:sp>
        <p:nvSpPr>
          <p:cNvPr id="17" name="Figura a mano libera 16"/>
          <p:cNvSpPr/>
          <p:nvPr/>
        </p:nvSpPr>
        <p:spPr>
          <a:xfrm>
            <a:off x="6278146" y="2565827"/>
            <a:ext cx="2686342" cy="1439237"/>
          </a:xfrm>
          <a:custGeom>
            <a:avLst/>
            <a:gdLst>
              <a:gd name="connsiteX0" fmla="*/ 0 w 2686342"/>
              <a:gd name="connsiteY0" fmla="*/ 719619 h 1439237"/>
              <a:gd name="connsiteX1" fmla="*/ 708855 w 2686342"/>
              <a:gd name="connsiteY1" fmla="*/ 85303 h 1439237"/>
              <a:gd name="connsiteX2" fmla="*/ 1343172 w 2686342"/>
              <a:gd name="connsiteY2" fmla="*/ 2 h 1439237"/>
              <a:gd name="connsiteX3" fmla="*/ 1977490 w 2686342"/>
              <a:gd name="connsiteY3" fmla="*/ 85304 h 1439237"/>
              <a:gd name="connsiteX4" fmla="*/ 2686342 w 2686342"/>
              <a:gd name="connsiteY4" fmla="*/ 719623 h 1439237"/>
              <a:gd name="connsiteX5" fmla="*/ 1977488 w 2686342"/>
              <a:gd name="connsiteY5" fmla="*/ 1353940 h 1439237"/>
              <a:gd name="connsiteX6" fmla="*/ 1343171 w 2686342"/>
              <a:gd name="connsiteY6" fmla="*/ 1439242 h 1439237"/>
              <a:gd name="connsiteX7" fmla="*/ 708853 w 2686342"/>
              <a:gd name="connsiteY7" fmla="*/ 1353940 h 1439237"/>
              <a:gd name="connsiteX8" fmla="*/ 0 w 2686342"/>
              <a:gd name="connsiteY8" fmla="*/ 719621 h 1439237"/>
              <a:gd name="connsiteX9" fmla="*/ 0 w 2686342"/>
              <a:gd name="connsiteY9" fmla="*/ 719619 h 1439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686342" h="1439237">
                <a:moveTo>
                  <a:pt x="0" y="719619"/>
                </a:moveTo>
                <a:cubicBezTo>
                  <a:pt x="1" y="454343"/>
                  <a:pt x="272409" y="210580"/>
                  <a:pt x="708855" y="85303"/>
                </a:cubicBezTo>
                <a:cubicBezTo>
                  <a:pt x="903947" y="29304"/>
                  <a:pt x="1121845" y="2"/>
                  <a:pt x="1343172" y="2"/>
                </a:cubicBezTo>
                <a:cubicBezTo>
                  <a:pt x="1564500" y="2"/>
                  <a:pt x="1782398" y="29305"/>
                  <a:pt x="1977490" y="85304"/>
                </a:cubicBezTo>
                <a:cubicBezTo>
                  <a:pt x="2413937" y="210582"/>
                  <a:pt x="2686344" y="454346"/>
                  <a:pt x="2686342" y="719623"/>
                </a:cubicBezTo>
                <a:cubicBezTo>
                  <a:pt x="2686342" y="984899"/>
                  <a:pt x="2413935" y="1228663"/>
                  <a:pt x="1977488" y="1353940"/>
                </a:cubicBezTo>
                <a:cubicBezTo>
                  <a:pt x="1782396" y="1409939"/>
                  <a:pt x="1564498" y="1439242"/>
                  <a:pt x="1343171" y="1439242"/>
                </a:cubicBezTo>
                <a:cubicBezTo>
                  <a:pt x="1121843" y="1439242"/>
                  <a:pt x="903945" y="1409939"/>
                  <a:pt x="708853" y="1353940"/>
                </a:cubicBezTo>
                <a:cubicBezTo>
                  <a:pt x="272406" y="1228662"/>
                  <a:pt x="-1" y="984898"/>
                  <a:pt x="0" y="719621"/>
                </a:cubicBezTo>
                <a:lnTo>
                  <a:pt x="0" y="719619"/>
                </a:lnTo>
                <a:close/>
              </a:path>
            </a:pathLst>
          </a:custGeom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1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18806" tIns="236171" rIns="418806" bIns="236171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2000" b="1" kern="1200" dirty="0" smtClean="0"/>
              <a:t>Discernimento a livello parrocchiale</a:t>
            </a:r>
            <a:endParaRPr lang="it-IT" sz="2000" b="1" kern="1200" dirty="0"/>
          </a:p>
        </p:txBody>
      </p:sp>
      <p:sp>
        <p:nvSpPr>
          <p:cNvPr id="19" name="Figura a mano libera 18"/>
          <p:cNvSpPr/>
          <p:nvPr/>
        </p:nvSpPr>
        <p:spPr>
          <a:xfrm rot="5388985">
            <a:off x="7402689" y="4124284"/>
            <a:ext cx="343967" cy="424347"/>
          </a:xfrm>
          <a:custGeom>
            <a:avLst/>
            <a:gdLst>
              <a:gd name="connsiteX0" fmla="*/ 0 w 343967"/>
              <a:gd name="connsiteY0" fmla="*/ 84869 h 424347"/>
              <a:gd name="connsiteX1" fmla="*/ 171984 w 343967"/>
              <a:gd name="connsiteY1" fmla="*/ 84869 h 424347"/>
              <a:gd name="connsiteX2" fmla="*/ 171984 w 343967"/>
              <a:gd name="connsiteY2" fmla="*/ 0 h 424347"/>
              <a:gd name="connsiteX3" fmla="*/ 343967 w 343967"/>
              <a:gd name="connsiteY3" fmla="*/ 212174 h 424347"/>
              <a:gd name="connsiteX4" fmla="*/ 171984 w 343967"/>
              <a:gd name="connsiteY4" fmla="*/ 424347 h 424347"/>
              <a:gd name="connsiteX5" fmla="*/ 171984 w 343967"/>
              <a:gd name="connsiteY5" fmla="*/ 339478 h 424347"/>
              <a:gd name="connsiteX6" fmla="*/ 0 w 343967"/>
              <a:gd name="connsiteY6" fmla="*/ 339478 h 424347"/>
              <a:gd name="connsiteX7" fmla="*/ 0 w 343967"/>
              <a:gd name="connsiteY7" fmla="*/ 84869 h 424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967" h="424347">
                <a:moveTo>
                  <a:pt x="0" y="84869"/>
                </a:moveTo>
                <a:lnTo>
                  <a:pt x="171984" y="84869"/>
                </a:lnTo>
                <a:lnTo>
                  <a:pt x="171984" y="0"/>
                </a:lnTo>
                <a:lnTo>
                  <a:pt x="343967" y="212174"/>
                </a:lnTo>
                <a:lnTo>
                  <a:pt x="171984" y="424347"/>
                </a:lnTo>
                <a:lnTo>
                  <a:pt x="171984" y="339478"/>
                </a:lnTo>
                <a:lnTo>
                  <a:pt x="0" y="339478"/>
                </a:lnTo>
                <a:lnTo>
                  <a:pt x="0" y="84869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1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-1" tIns="84867" rIns="103190" bIns="8487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it-IT" sz="1600" kern="1200"/>
          </a:p>
        </p:txBody>
      </p:sp>
      <p:sp>
        <p:nvSpPr>
          <p:cNvPr id="20" name="Figura a mano libera 19"/>
          <p:cNvSpPr/>
          <p:nvPr/>
        </p:nvSpPr>
        <p:spPr>
          <a:xfrm>
            <a:off x="6228178" y="4552718"/>
            <a:ext cx="2700210" cy="1585112"/>
          </a:xfrm>
          <a:custGeom>
            <a:avLst/>
            <a:gdLst>
              <a:gd name="connsiteX0" fmla="*/ 0 w 2700210"/>
              <a:gd name="connsiteY0" fmla="*/ 792556 h 1585112"/>
              <a:gd name="connsiteX1" fmla="*/ 666616 w 2700210"/>
              <a:gd name="connsiteY1" fmla="*/ 109067 h 1585112"/>
              <a:gd name="connsiteX2" fmla="*/ 1350106 w 2700210"/>
              <a:gd name="connsiteY2" fmla="*/ 2 h 1585112"/>
              <a:gd name="connsiteX3" fmla="*/ 2033597 w 2700210"/>
              <a:gd name="connsiteY3" fmla="*/ 109068 h 1585112"/>
              <a:gd name="connsiteX4" fmla="*/ 2700210 w 2700210"/>
              <a:gd name="connsiteY4" fmla="*/ 792560 h 1585112"/>
              <a:gd name="connsiteX5" fmla="*/ 2033595 w 2700210"/>
              <a:gd name="connsiteY5" fmla="*/ 1476050 h 1585112"/>
              <a:gd name="connsiteX6" fmla="*/ 1350105 w 2700210"/>
              <a:gd name="connsiteY6" fmla="*/ 1585116 h 1585112"/>
              <a:gd name="connsiteX7" fmla="*/ 666615 w 2700210"/>
              <a:gd name="connsiteY7" fmla="*/ 1476050 h 1585112"/>
              <a:gd name="connsiteX8" fmla="*/ 1 w 2700210"/>
              <a:gd name="connsiteY8" fmla="*/ 792559 h 1585112"/>
              <a:gd name="connsiteX9" fmla="*/ 0 w 2700210"/>
              <a:gd name="connsiteY9" fmla="*/ 792556 h 1585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0210" h="1585112">
                <a:moveTo>
                  <a:pt x="0" y="792556"/>
                </a:moveTo>
                <a:cubicBezTo>
                  <a:pt x="1" y="511450"/>
                  <a:pt x="253654" y="251377"/>
                  <a:pt x="666616" y="109067"/>
                </a:cubicBezTo>
                <a:cubicBezTo>
                  <a:pt x="873852" y="37652"/>
                  <a:pt x="1109801" y="1"/>
                  <a:pt x="1350106" y="2"/>
                </a:cubicBezTo>
                <a:cubicBezTo>
                  <a:pt x="1590411" y="2"/>
                  <a:pt x="1826361" y="37653"/>
                  <a:pt x="2033597" y="109068"/>
                </a:cubicBezTo>
                <a:cubicBezTo>
                  <a:pt x="2446560" y="251379"/>
                  <a:pt x="2700212" y="511453"/>
                  <a:pt x="2700210" y="792560"/>
                </a:cubicBezTo>
                <a:cubicBezTo>
                  <a:pt x="2700210" y="1073666"/>
                  <a:pt x="2446557" y="1333740"/>
                  <a:pt x="2033595" y="1476050"/>
                </a:cubicBezTo>
                <a:cubicBezTo>
                  <a:pt x="1826359" y="1547465"/>
                  <a:pt x="1590409" y="1585116"/>
                  <a:pt x="1350105" y="1585116"/>
                </a:cubicBezTo>
                <a:cubicBezTo>
                  <a:pt x="1109800" y="1585116"/>
                  <a:pt x="873850" y="1547465"/>
                  <a:pt x="666615" y="1476050"/>
                </a:cubicBezTo>
                <a:cubicBezTo>
                  <a:pt x="253652" y="1333740"/>
                  <a:pt x="0" y="1073665"/>
                  <a:pt x="1" y="792559"/>
                </a:cubicBezTo>
                <a:cubicBezTo>
                  <a:pt x="1" y="792558"/>
                  <a:pt x="0" y="792557"/>
                  <a:pt x="0" y="792556"/>
                </a:cubicBezTo>
                <a:close/>
              </a:path>
            </a:pathLst>
          </a:custGeom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1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20837" tIns="257534" rIns="420837" bIns="257534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2000" b="1" kern="1200" dirty="0" smtClean="0"/>
              <a:t>Discernimento a livello diocesano Focus Group</a:t>
            </a:r>
            <a:endParaRPr lang="it-IT" sz="2000" b="1" kern="1200" dirty="0"/>
          </a:p>
        </p:txBody>
      </p:sp>
      <p:sp>
        <p:nvSpPr>
          <p:cNvPr id="22" name="Figura a mano libera 21"/>
          <p:cNvSpPr/>
          <p:nvPr/>
        </p:nvSpPr>
        <p:spPr>
          <a:xfrm rot="20946348">
            <a:off x="5862738" y="5433513"/>
            <a:ext cx="309332" cy="424348"/>
          </a:xfrm>
          <a:custGeom>
            <a:avLst/>
            <a:gdLst>
              <a:gd name="connsiteX0" fmla="*/ 0 w 309331"/>
              <a:gd name="connsiteY0" fmla="*/ 84869 h 424347"/>
              <a:gd name="connsiteX1" fmla="*/ 154666 w 309331"/>
              <a:gd name="connsiteY1" fmla="*/ 84869 h 424347"/>
              <a:gd name="connsiteX2" fmla="*/ 154666 w 309331"/>
              <a:gd name="connsiteY2" fmla="*/ 0 h 424347"/>
              <a:gd name="connsiteX3" fmla="*/ 309331 w 309331"/>
              <a:gd name="connsiteY3" fmla="*/ 212174 h 424347"/>
              <a:gd name="connsiteX4" fmla="*/ 154666 w 309331"/>
              <a:gd name="connsiteY4" fmla="*/ 424347 h 424347"/>
              <a:gd name="connsiteX5" fmla="*/ 154666 w 309331"/>
              <a:gd name="connsiteY5" fmla="*/ 339478 h 424347"/>
              <a:gd name="connsiteX6" fmla="*/ 0 w 309331"/>
              <a:gd name="connsiteY6" fmla="*/ 339478 h 424347"/>
              <a:gd name="connsiteX7" fmla="*/ 0 w 309331"/>
              <a:gd name="connsiteY7" fmla="*/ 84869 h 424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09331" h="424347">
                <a:moveTo>
                  <a:pt x="309331" y="339478"/>
                </a:moveTo>
                <a:lnTo>
                  <a:pt x="154665" y="339478"/>
                </a:lnTo>
                <a:lnTo>
                  <a:pt x="154665" y="424347"/>
                </a:lnTo>
                <a:lnTo>
                  <a:pt x="0" y="212173"/>
                </a:lnTo>
                <a:lnTo>
                  <a:pt x="154665" y="0"/>
                </a:lnTo>
                <a:lnTo>
                  <a:pt x="154665" y="84869"/>
                </a:lnTo>
                <a:lnTo>
                  <a:pt x="309331" y="84869"/>
                </a:lnTo>
                <a:lnTo>
                  <a:pt x="309331" y="339478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1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2799" tIns="84870" rIns="0" bIns="84868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it-IT" sz="1600" kern="1200"/>
          </a:p>
        </p:txBody>
      </p:sp>
      <p:sp>
        <p:nvSpPr>
          <p:cNvPr id="23" name="Figura a mano libera 22"/>
          <p:cNvSpPr/>
          <p:nvPr/>
        </p:nvSpPr>
        <p:spPr>
          <a:xfrm>
            <a:off x="3491879" y="5226392"/>
            <a:ext cx="2284965" cy="1370964"/>
          </a:xfrm>
          <a:custGeom>
            <a:avLst/>
            <a:gdLst>
              <a:gd name="connsiteX0" fmla="*/ 0 w 2284965"/>
              <a:gd name="connsiteY0" fmla="*/ 685482 h 1370964"/>
              <a:gd name="connsiteX1" fmla="*/ 554687 w 2284965"/>
              <a:gd name="connsiteY1" fmla="*/ 97685 h 1370964"/>
              <a:gd name="connsiteX2" fmla="*/ 1142485 w 2284965"/>
              <a:gd name="connsiteY2" fmla="*/ 1 h 1370964"/>
              <a:gd name="connsiteX3" fmla="*/ 1730283 w 2284965"/>
              <a:gd name="connsiteY3" fmla="*/ 97686 h 1370964"/>
              <a:gd name="connsiteX4" fmla="*/ 2284967 w 2284965"/>
              <a:gd name="connsiteY4" fmla="*/ 685485 h 1370964"/>
              <a:gd name="connsiteX5" fmla="*/ 1730281 w 2284965"/>
              <a:gd name="connsiteY5" fmla="*/ 1273283 h 1370964"/>
              <a:gd name="connsiteX6" fmla="*/ 1142483 w 2284965"/>
              <a:gd name="connsiteY6" fmla="*/ 1370967 h 1370964"/>
              <a:gd name="connsiteX7" fmla="*/ 554685 w 2284965"/>
              <a:gd name="connsiteY7" fmla="*/ 1273282 h 1370964"/>
              <a:gd name="connsiteX8" fmla="*/ 0 w 2284965"/>
              <a:gd name="connsiteY8" fmla="*/ 685483 h 1370964"/>
              <a:gd name="connsiteX9" fmla="*/ 0 w 2284965"/>
              <a:gd name="connsiteY9" fmla="*/ 685482 h 1370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965" h="1370964">
                <a:moveTo>
                  <a:pt x="0" y="685482"/>
                </a:moveTo>
                <a:cubicBezTo>
                  <a:pt x="1" y="444697"/>
                  <a:pt x="210562" y="221567"/>
                  <a:pt x="554687" y="97685"/>
                </a:cubicBezTo>
                <a:cubicBezTo>
                  <a:pt x="732245" y="33766"/>
                  <a:pt x="935419" y="1"/>
                  <a:pt x="1142485" y="1"/>
                </a:cubicBezTo>
                <a:cubicBezTo>
                  <a:pt x="1349551" y="1"/>
                  <a:pt x="1552725" y="33766"/>
                  <a:pt x="1730283" y="97686"/>
                </a:cubicBezTo>
                <a:cubicBezTo>
                  <a:pt x="2074408" y="221569"/>
                  <a:pt x="2284968" y="444699"/>
                  <a:pt x="2284967" y="685485"/>
                </a:cubicBezTo>
                <a:cubicBezTo>
                  <a:pt x="2284967" y="926271"/>
                  <a:pt x="2074406" y="1149401"/>
                  <a:pt x="1730281" y="1273283"/>
                </a:cubicBezTo>
                <a:cubicBezTo>
                  <a:pt x="1552723" y="1337203"/>
                  <a:pt x="1349549" y="1370967"/>
                  <a:pt x="1142483" y="1370967"/>
                </a:cubicBezTo>
                <a:cubicBezTo>
                  <a:pt x="935417" y="1370967"/>
                  <a:pt x="732243" y="1337202"/>
                  <a:pt x="554685" y="1273282"/>
                </a:cubicBezTo>
                <a:cubicBezTo>
                  <a:pt x="210560" y="1149400"/>
                  <a:pt x="0" y="926269"/>
                  <a:pt x="0" y="685483"/>
                </a:cubicBezTo>
                <a:lnTo>
                  <a:pt x="0" y="685482"/>
                </a:lnTo>
                <a:close/>
              </a:path>
            </a:pathLst>
          </a:custGeom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1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60026" tIns="226173" rIns="360026" bIns="226173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2000" b="1" kern="1200" dirty="0" smtClean="0"/>
              <a:t>Vescovo 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2000" b="1" kern="1200" dirty="0" smtClean="0"/>
              <a:t>e Gruppo di lavoro</a:t>
            </a:r>
            <a:endParaRPr lang="it-IT" sz="2000" b="1" kern="1200" dirty="0"/>
          </a:p>
        </p:txBody>
      </p:sp>
      <p:sp>
        <p:nvSpPr>
          <p:cNvPr id="25" name="Figura a mano libera 24"/>
          <p:cNvSpPr/>
          <p:nvPr/>
        </p:nvSpPr>
        <p:spPr>
          <a:xfrm rot="22352800">
            <a:off x="3156941" y="5403348"/>
            <a:ext cx="291587" cy="424347"/>
          </a:xfrm>
          <a:custGeom>
            <a:avLst/>
            <a:gdLst>
              <a:gd name="connsiteX0" fmla="*/ 0 w 291586"/>
              <a:gd name="connsiteY0" fmla="*/ 84869 h 424347"/>
              <a:gd name="connsiteX1" fmla="*/ 145793 w 291586"/>
              <a:gd name="connsiteY1" fmla="*/ 84869 h 424347"/>
              <a:gd name="connsiteX2" fmla="*/ 145793 w 291586"/>
              <a:gd name="connsiteY2" fmla="*/ 0 h 424347"/>
              <a:gd name="connsiteX3" fmla="*/ 291586 w 291586"/>
              <a:gd name="connsiteY3" fmla="*/ 212174 h 424347"/>
              <a:gd name="connsiteX4" fmla="*/ 145793 w 291586"/>
              <a:gd name="connsiteY4" fmla="*/ 424347 h 424347"/>
              <a:gd name="connsiteX5" fmla="*/ 145793 w 291586"/>
              <a:gd name="connsiteY5" fmla="*/ 339478 h 424347"/>
              <a:gd name="connsiteX6" fmla="*/ 0 w 291586"/>
              <a:gd name="connsiteY6" fmla="*/ 339478 h 424347"/>
              <a:gd name="connsiteX7" fmla="*/ 0 w 291586"/>
              <a:gd name="connsiteY7" fmla="*/ 84869 h 424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1586" h="424347">
                <a:moveTo>
                  <a:pt x="291586" y="339478"/>
                </a:moveTo>
                <a:lnTo>
                  <a:pt x="145793" y="339478"/>
                </a:lnTo>
                <a:lnTo>
                  <a:pt x="145793" y="424347"/>
                </a:lnTo>
                <a:lnTo>
                  <a:pt x="0" y="212173"/>
                </a:lnTo>
                <a:lnTo>
                  <a:pt x="145793" y="0"/>
                </a:lnTo>
                <a:lnTo>
                  <a:pt x="145793" y="84869"/>
                </a:lnTo>
                <a:lnTo>
                  <a:pt x="291586" y="84869"/>
                </a:lnTo>
                <a:lnTo>
                  <a:pt x="291586" y="339478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1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7476" tIns="84868" rIns="0" bIns="84869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it-IT" sz="1600" kern="1200"/>
          </a:p>
        </p:txBody>
      </p:sp>
      <p:sp>
        <p:nvSpPr>
          <p:cNvPr id="26" name="Figura a mano libera 25"/>
          <p:cNvSpPr/>
          <p:nvPr/>
        </p:nvSpPr>
        <p:spPr>
          <a:xfrm>
            <a:off x="395540" y="4552737"/>
            <a:ext cx="2738798" cy="1441098"/>
          </a:xfrm>
          <a:custGeom>
            <a:avLst/>
            <a:gdLst>
              <a:gd name="connsiteX0" fmla="*/ 0 w 2738798"/>
              <a:gd name="connsiteY0" fmla="*/ 720549 h 1441098"/>
              <a:gd name="connsiteX1" fmla="*/ 731738 w 2738798"/>
              <a:gd name="connsiteY1" fmla="*/ 82887 h 1441098"/>
              <a:gd name="connsiteX2" fmla="*/ 1369401 w 2738798"/>
              <a:gd name="connsiteY2" fmla="*/ 1 h 1441098"/>
              <a:gd name="connsiteX3" fmla="*/ 2007064 w 2738798"/>
              <a:gd name="connsiteY3" fmla="*/ 82888 h 1441098"/>
              <a:gd name="connsiteX4" fmla="*/ 2738799 w 2738798"/>
              <a:gd name="connsiteY4" fmla="*/ 720553 h 1441098"/>
              <a:gd name="connsiteX5" fmla="*/ 2007063 w 2738798"/>
              <a:gd name="connsiteY5" fmla="*/ 1358216 h 1441098"/>
              <a:gd name="connsiteX6" fmla="*/ 1369400 w 2738798"/>
              <a:gd name="connsiteY6" fmla="*/ 1441102 h 1441098"/>
              <a:gd name="connsiteX7" fmla="*/ 731737 w 2738798"/>
              <a:gd name="connsiteY7" fmla="*/ 1358216 h 1441098"/>
              <a:gd name="connsiteX8" fmla="*/ 2 w 2738798"/>
              <a:gd name="connsiteY8" fmla="*/ 720552 h 1441098"/>
              <a:gd name="connsiteX9" fmla="*/ 0 w 2738798"/>
              <a:gd name="connsiteY9" fmla="*/ 720549 h 1441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38798" h="1441098">
                <a:moveTo>
                  <a:pt x="0" y="720549"/>
                </a:moveTo>
                <a:cubicBezTo>
                  <a:pt x="1" y="452997"/>
                  <a:pt x="281747" y="207473"/>
                  <a:pt x="731738" y="82887"/>
                </a:cubicBezTo>
                <a:cubicBezTo>
                  <a:pt x="928366" y="28448"/>
                  <a:pt x="1147215" y="1"/>
                  <a:pt x="1369401" y="1"/>
                </a:cubicBezTo>
                <a:cubicBezTo>
                  <a:pt x="1591587" y="1"/>
                  <a:pt x="1810437" y="28448"/>
                  <a:pt x="2007064" y="82888"/>
                </a:cubicBezTo>
                <a:cubicBezTo>
                  <a:pt x="2457055" y="207475"/>
                  <a:pt x="2738800" y="453000"/>
                  <a:pt x="2738799" y="720553"/>
                </a:cubicBezTo>
                <a:cubicBezTo>
                  <a:pt x="2738799" y="988106"/>
                  <a:pt x="2457053" y="1233630"/>
                  <a:pt x="2007063" y="1358216"/>
                </a:cubicBezTo>
                <a:cubicBezTo>
                  <a:pt x="1810435" y="1412655"/>
                  <a:pt x="1591586" y="1441102"/>
                  <a:pt x="1369400" y="1441102"/>
                </a:cubicBezTo>
                <a:cubicBezTo>
                  <a:pt x="1147214" y="1441102"/>
                  <a:pt x="928364" y="1412655"/>
                  <a:pt x="731737" y="1358216"/>
                </a:cubicBezTo>
                <a:cubicBezTo>
                  <a:pt x="281746" y="1233629"/>
                  <a:pt x="1" y="988105"/>
                  <a:pt x="2" y="720552"/>
                </a:cubicBezTo>
                <a:cubicBezTo>
                  <a:pt x="1" y="720551"/>
                  <a:pt x="1" y="720550"/>
                  <a:pt x="0" y="720549"/>
                </a:cubicBezTo>
                <a:close/>
              </a:path>
            </a:pathLst>
          </a:custGeom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1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26488" tIns="236444" rIns="426488" bIns="236444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2000" b="1" kern="1200" dirty="0" smtClean="0"/>
              <a:t>Prima bozza al Consiglio presbiterale e pastorale</a:t>
            </a:r>
            <a:endParaRPr lang="it-IT" sz="2000" b="1" kern="1200" dirty="0"/>
          </a:p>
        </p:txBody>
      </p:sp>
      <p:sp>
        <p:nvSpPr>
          <p:cNvPr id="27" name="Figura a mano libera 26"/>
          <p:cNvSpPr/>
          <p:nvPr/>
        </p:nvSpPr>
        <p:spPr>
          <a:xfrm rot="26816194">
            <a:off x="1545680" y="4040009"/>
            <a:ext cx="329223" cy="424347"/>
          </a:xfrm>
          <a:custGeom>
            <a:avLst/>
            <a:gdLst>
              <a:gd name="connsiteX0" fmla="*/ 0 w 329222"/>
              <a:gd name="connsiteY0" fmla="*/ 84869 h 424347"/>
              <a:gd name="connsiteX1" fmla="*/ 164611 w 329222"/>
              <a:gd name="connsiteY1" fmla="*/ 84869 h 424347"/>
              <a:gd name="connsiteX2" fmla="*/ 164611 w 329222"/>
              <a:gd name="connsiteY2" fmla="*/ 0 h 424347"/>
              <a:gd name="connsiteX3" fmla="*/ 329222 w 329222"/>
              <a:gd name="connsiteY3" fmla="*/ 212174 h 424347"/>
              <a:gd name="connsiteX4" fmla="*/ 164611 w 329222"/>
              <a:gd name="connsiteY4" fmla="*/ 424347 h 424347"/>
              <a:gd name="connsiteX5" fmla="*/ 164611 w 329222"/>
              <a:gd name="connsiteY5" fmla="*/ 339478 h 424347"/>
              <a:gd name="connsiteX6" fmla="*/ 0 w 329222"/>
              <a:gd name="connsiteY6" fmla="*/ 339478 h 424347"/>
              <a:gd name="connsiteX7" fmla="*/ 0 w 329222"/>
              <a:gd name="connsiteY7" fmla="*/ 84869 h 424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9222" h="424347">
                <a:moveTo>
                  <a:pt x="329222" y="339478"/>
                </a:moveTo>
                <a:lnTo>
                  <a:pt x="164611" y="339478"/>
                </a:lnTo>
                <a:lnTo>
                  <a:pt x="164611" y="424347"/>
                </a:lnTo>
                <a:lnTo>
                  <a:pt x="0" y="212173"/>
                </a:lnTo>
                <a:lnTo>
                  <a:pt x="164611" y="0"/>
                </a:lnTo>
                <a:lnTo>
                  <a:pt x="164611" y="84869"/>
                </a:lnTo>
                <a:lnTo>
                  <a:pt x="329222" y="84869"/>
                </a:lnTo>
                <a:lnTo>
                  <a:pt x="329222" y="339478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1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8767" tIns="84868" rIns="0" bIns="84869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it-IT" sz="1600" kern="1200"/>
          </a:p>
        </p:txBody>
      </p:sp>
      <p:sp>
        <p:nvSpPr>
          <p:cNvPr id="29" name="Figura a mano libera 28"/>
          <p:cNvSpPr/>
          <p:nvPr/>
        </p:nvSpPr>
        <p:spPr>
          <a:xfrm>
            <a:off x="467544" y="2580994"/>
            <a:ext cx="2378976" cy="1352054"/>
          </a:xfrm>
          <a:custGeom>
            <a:avLst/>
            <a:gdLst>
              <a:gd name="connsiteX0" fmla="*/ 0 w 2378976"/>
              <a:gd name="connsiteY0" fmla="*/ 676027 h 1352054"/>
              <a:gd name="connsiteX1" fmla="*/ 601752 w 2378976"/>
              <a:gd name="connsiteY1" fmla="*/ 88290 h 1352054"/>
              <a:gd name="connsiteX2" fmla="*/ 1189489 w 2378976"/>
              <a:gd name="connsiteY2" fmla="*/ 1 h 1352054"/>
              <a:gd name="connsiteX3" fmla="*/ 1777227 w 2378976"/>
              <a:gd name="connsiteY3" fmla="*/ 88291 h 1352054"/>
              <a:gd name="connsiteX4" fmla="*/ 2378976 w 2378976"/>
              <a:gd name="connsiteY4" fmla="*/ 676030 h 1352054"/>
              <a:gd name="connsiteX5" fmla="*/ 1777225 w 2378976"/>
              <a:gd name="connsiteY5" fmla="*/ 1263768 h 1352054"/>
              <a:gd name="connsiteX6" fmla="*/ 1189487 w 2378976"/>
              <a:gd name="connsiteY6" fmla="*/ 1352057 h 1352054"/>
              <a:gd name="connsiteX7" fmla="*/ 601749 w 2378976"/>
              <a:gd name="connsiteY7" fmla="*/ 1263767 h 1352054"/>
              <a:gd name="connsiteX8" fmla="*/ -1 w 2378976"/>
              <a:gd name="connsiteY8" fmla="*/ 676028 h 1352054"/>
              <a:gd name="connsiteX9" fmla="*/ 0 w 2378976"/>
              <a:gd name="connsiteY9" fmla="*/ 676027 h 1352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78976" h="1352054">
                <a:moveTo>
                  <a:pt x="0" y="676027"/>
                </a:moveTo>
                <a:cubicBezTo>
                  <a:pt x="1" y="432866"/>
                  <a:pt x="229780" y="208438"/>
                  <a:pt x="601752" y="88290"/>
                </a:cubicBezTo>
                <a:cubicBezTo>
                  <a:pt x="780902" y="30424"/>
                  <a:pt x="983428" y="1"/>
                  <a:pt x="1189489" y="1"/>
                </a:cubicBezTo>
                <a:cubicBezTo>
                  <a:pt x="1395550" y="1"/>
                  <a:pt x="1598077" y="30425"/>
                  <a:pt x="1777227" y="88291"/>
                </a:cubicBezTo>
                <a:cubicBezTo>
                  <a:pt x="2149199" y="208440"/>
                  <a:pt x="2378977" y="432868"/>
                  <a:pt x="2378976" y="676030"/>
                </a:cubicBezTo>
                <a:cubicBezTo>
                  <a:pt x="2378976" y="919192"/>
                  <a:pt x="2149197" y="1143619"/>
                  <a:pt x="1777225" y="1263768"/>
                </a:cubicBezTo>
                <a:cubicBezTo>
                  <a:pt x="1598075" y="1321634"/>
                  <a:pt x="1395549" y="1352057"/>
                  <a:pt x="1189487" y="1352057"/>
                </a:cubicBezTo>
                <a:cubicBezTo>
                  <a:pt x="983426" y="1352057"/>
                  <a:pt x="780899" y="1321633"/>
                  <a:pt x="601749" y="1263767"/>
                </a:cubicBezTo>
                <a:cubicBezTo>
                  <a:pt x="229777" y="1143618"/>
                  <a:pt x="-2" y="919190"/>
                  <a:pt x="-1" y="676028"/>
                </a:cubicBezTo>
                <a:lnTo>
                  <a:pt x="0" y="676027"/>
                </a:lnTo>
                <a:close/>
              </a:path>
            </a:pathLst>
          </a:custGeom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1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73793" tIns="223404" rIns="373793" bIns="223404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2000" b="1" kern="1200" dirty="0" smtClean="0"/>
              <a:t>Stesura definitiva e consegna</a:t>
            </a:r>
            <a:endParaRPr lang="it-IT" sz="2000" b="1" kern="1200" dirty="0"/>
          </a:p>
        </p:txBody>
      </p:sp>
      <p:sp>
        <p:nvSpPr>
          <p:cNvPr id="13" name="Ovale 12"/>
          <p:cNvSpPr/>
          <p:nvPr/>
        </p:nvSpPr>
        <p:spPr>
          <a:xfrm>
            <a:off x="3419872" y="3429000"/>
            <a:ext cx="2376264" cy="1584176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1" name="Figura a mano libera 30"/>
          <p:cNvSpPr/>
          <p:nvPr/>
        </p:nvSpPr>
        <p:spPr>
          <a:xfrm rot="1230219">
            <a:off x="2837791" y="3647960"/>
            <a:ext cx="677648" cy="443207"/>
          </a:xfrm>
          <a:custGeom>
            <a:avLst/>
            <a:gdLst>
              <a:gd name="connsiteX0" fmla="*/ 0 w 182030"/>
              <a:gd name="connsiteY0" fmla="*/ 84869 h 424347"/>
              <a:gd name="connsiteX1" fmla="*/ 91015 w 182030"/>
              <a:gd name="connsiteY1" fmla="*/ 84869 h 424347"/>
              <a:gd name="connsiteX2" fmla="*/ 91015 w 182030"/>
              <a:gd name="connsiteY2" fmla="*/ 0 h 424347"/>
              <a:gd name="connsiteX3" fmla="*/ 182030 w 182030"/>
              <a:gd name="connsiteY3" fmla="*/ 212174 h 424347"/>
              <a:gd name="connsiteX4" fmla="*/ 91015 w 182030"/>
              <a:gd name="connsiteY4" fmla="*/ 424347 h 424347"/>
              <a:gd name="connsiteX5" fmla="*/ 91015 w 182030"/>
              <a:gd name="connsiteY5" fmla="*/ 339478 h 424347"/>
              <a:gd name="connsiteX6" fmla="*/ 0 w 182030"/>
              <a:gd name="connsiteY6" fmla="*/ 339478 h 424347"/>
              <a:gd name="connsiteX7" fmla="*/ 0 w 182030"/>
              <a:gd name="connsiteY7" fmla="*/ 84869 h 424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2030" h="424347">
                <a:moveTo>
                  <a:pt x="0" y="84869"/>
                </a:moveTo>
                <a:lnTo>
                  <a:pt x="91015" y="84869"/>
                </a:lnTo>
                <a:lnTo>
                  <a:pt x="91015" y="0"/>
                </a:lnTo>
                <a:lnTo>
                  <a:pt x="182030" y="212174"/>
                </a:lnTo>
                <a:lnTo>
                  <a:pt x="91015" y="424347"/>
                </a:lnTo>
                <a:lnTo>
                  <a:pt x="91015" y="339478"/>
                </a:lnTo>
                <a:lnTo>
                  <a:pt x="0" y="339478"/>
                </a:lnTo>
                <a:lnTo>
                  <a:pt x="0" y="84869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1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-1" tIns="84868" rIns="54609" bIns="84869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it-IT" sz="1600" kern="1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8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15" grpId="0" animBg="1"/>
      <p:bldP spid="16" grpId="1" animBg="1"/>
      <p:bldP spid="17" grpId="1" animBg="1"/>
      <p:bldP spid="19" grpId="0" animBg="1"/>
      <p:bldP spid="20" grpId="0" animBg="1"/>
      <p:bldP spid="22" grpId="0" animBg="1"/>
      <p:bldP spid="23" grpId="0" animBg="1"/>
      <p:bldP spid="25" grpId="0" animBg="1"/>
      <p:bldP spid="26" grpId="0" animBg="1"/>
      <p:bldP spid="27" grpId="0" animBg="1"/>
      <p:bldP spid="29" grpId="0" animBg="1"/>
      <p:bldP spid="13" grpId="0" animBg="1"/>
      <p:bldP spid="13" grpId="1" animBg="1"/>
      <p:bldP spid="3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po 41"/>
          <p:cNvGrpSpPr/>
          <p:nvPr/>
        </p:nvGrpSpPr>
        <p:grpSpPr>
          <a:xfrm>
            <a:off x="539552" y="45189"/>
            <a:ext cx="8229600" cy="1295579"/>
            <a:chOff x="395536" y="1491630"/>
            <a:chExt cx="8229600" cy="971684"/>
          </a:xfrm>
        </p:grpSpPr>
        <p:grpSp>
          <p:nvGrpSpPr>
            <p:cNvPr id="4" name="Gruppo 23"/>
            <p:cNvGrpSpPr/>
            <p:nvPr/>
          </p:nvGrpSpPr>
          <p:grpSpPr>
            <a:xfrm>
              <a:off x="395536" y="1491630"/>
              <a:ext cx="8229600" cy="971684"/>
              <a:chOff x="0" y="0"/>
              <a:chExt cx="8229600" cy="971684"/>
            </a:xfrm>
          </p:grpSpPr>
          <p:sp>
            <p:nvSpPr>
              <p:cNvPr id="26" name="Rettangolo arrotondato 25"/>
              <p:cNvSpPr/>
              <p:nvPr/>
            </p:nvSpPr>
            <p:spPr>
              <a:xfrm>
                <a:off x="0" y="0"/>
                <a:ext cx="8229600" cy="971684"/>
              </a:xfrm>
              <a:prstGeom prst="roundRect">
                <a:avLst>
                  <a:gd name="adj" fmla="val 10000"/>
                </a:avLst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7" name="Rettangolo 26"/>
              <p:cNvSpPr/>
              <p:nvPr/>
            </p:nvSpPr>
            <p:spPr>
              <a:xfrm>
                <a:off x="1743088" y="0"/>
                <a:ext cx="6486511" cy="971684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06680" tIns="106680" rIns="106680" bIns="106680" numCol="1" spcCol="1270" anchor="ctr" anchorCtr="0">
                <a:noAutofit/>
              </a:bodyPr>
              <a:lstStyle/>
              <a:p>
                <a:pPr lvl="0" algn="l" defTabSz="1244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it-IT" sz="2000" b="1" dirty="0" smtClean="0"/>
                  <a:t>1^ parte</a:t>
                </a:r>
                <a:endParaRPr lang="it-IT" sz="2000" b="1" kern="1200" dirty="0" smtClean="0"/>
              </a:p>
              <a:p>
                <a:pPr lvl="0" algn="l" defTabSz="1244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it-IT" sz="3200" b="1" kern="1200" dirty="0" smtClean="0"/>
                  <a:t>In cammino con Gesù Maestro</a:t>
                </a:r>
                <a:endParaRPr lang="it-IT" sz="3200" b="1" kern="1200" dirty="0"/>
              </a:p>
            </p:txBody>
          </p:sp>
        </p:grpSp>
        <p:sp>
          <p:nvSpPr>
            <p:cNvPr id="25" name="Rettangolo arrotondato 24"/>
            <p:cNvSpPr/>
            <p:nvPr/>
          </p:nvSpPr>
          <p:spPr>
            <a:xfrm>
              <a:off x="492704" y="1588798"/>
              <a:ext cx="1645920" cy="777347"/>
            </a:xfrm>
            <a:prstGeom prst="roundRect">
              <a:avLst>
                <a:gd name="adj" fmla="val 10000"/>
              </a:avLst>
            </a:prstGeom>
            <a:blipFill rotWithShape="0">
              <a:blip r:embed="rId2" cstate="print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47" name="Gruppo 46"/>
          <p:cNvGrpSpPr/>
          <p:nvPr/>
        </p:nvGrpSpPr>
        <p:grpSpPr>
          <a:xfrm>
            <a:off x="323528" y="1728011"/>
            <a:ext cx="8640960" cy="719280"/>
            <a:chOff x="323528" y="1728011"/>
            <a:chExt cx="8640960" cy="719280"/>
          </a:xfrm>
        </p:grpSpPr>
        <p:sp>
          <p:nvSpPr>
            <p:cNvPr id="32" name="Rettangolo 31"/>
            <p:cNvSpPr/>
            <p:nvPr/>
          </p:nvSpPr>
          <p:spPr>
            <a:xfrm>
              <a:off x="323528" y="1993691"/>
              <a:ext cx="8640960" cy="453600"/>
            </a:xfrm>
            <a:prstGeom prst="rect">
              <a:avLst/>
            </a:prstGeom>
          </p:spPr>
          <p:style>
            <a:lnRef idx="2">
              <a:schemeClr val="accent5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3" name="Figura a mano libera 32"/>
            <p:cNvSpPr/>
            <p:nvPr/>
          </p:nvSpPr>
          <p:spPr>
            <a:xfrm>
              <a:off x="755576" y="1728011"/>
              <a:ext cx="7488860" cy="531360"/>
            </a:xfrm>
            <a:custGeom>
              <a:avLst/>
              <a:gdLst>
                <a:gd name="connsiteX0" fmla="*/ 0 w 7488860"/>
                <a:gd name="connsiteY0" fmla="*/ 88562 h 531360"/>
                <a:gd name="connsiteX1" fmla="*/ 25939 w 7488860"/>
                <a:gd name="connsiteY1" fmla="*/ 25939 h 531360"/>
                <a:gd name="connsiteX2" fmla="*/ 88562 w 7488860"/>
                <a:gd name="connsiteY2" fmla="*/ 0 h 531360"/>
                <a:gd name="connsiteX3" fmla="*/ 7400298 w 7488860"/>
                <a:gd name="connsiteY3" fmla="*/ 0 h 531360"/>
                <a:gd name="connsiteX4" fmla="*/ 7462921 w 7488860"/>
                <a:gd name="connsiteY4" fmla="*/ 25939 h 531360"/>
                <a:gd name="connsiteX5" fmla="*/ 7488860 w 7488860"/>
                <a:gd name="connsiteY5" fmla="*/ 88562 h 531360"/>
                <a:gd name="connsiteX6" fmla="*/ 7488860 w 7488860"/>
                <a:gd name="connsiteY6" fmla="*/ 442798 h 531360"/>
                <a:gd name="connsiteX7" fmla="*/ 7462921 w 7488860"/>
                <a:gd name="connsiteY7" fmla="*/ 505421 h 531360"/>
                <a:gd name="connsiteX8" fmla="*/ 7400298 w 7488860"/>
                <a:gd name="connsiteY8" fmla="*/ 531360 h 531360"/>
                <a:gd name="connsiteX9" fmla="*/ 88562 w 7488860"/>
                <a:gd name="connsiteY9" fmla="*/ 531360 h 531360"/>
                <a:gd name="connsiteX10" fmla="*/ 25939 w 7488860"/>
                <a:gd name="connsiteY10" fmla="*/ 505421 h 531360"/>
                <a:gd name="connsiteX11" fmla="*/ 0 w 7488860"/>
                <a:gd name="connsiteY11" fmla="*/ 442798 h 531360"/>
                <a:gd name="connsiteX12" fmla="*/ 0 w 7488860"/>
                <a:gd name="connsiteY12" fmla="*/ 88562 h 531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488860" h="531360">
                  <a:moveTo>
                    <a:pt x="0" y="88562"/>
                  </a:moveTo>
                  <a:cubicBezTo>
                    <a:pt x="0" y="65074"/>
                    <a:pt x="9331" y="42548"/>
                    <a:pt x="25939" y="25939"/>
                  </a:cubicBezTo>
                  <a:cubicBezTo>
                    <a:pt x="42548" y="9330"/>
                    <a:pt x="65074" y="0"/>
                    <a:pt x="88562" y="0"/>
                  </a:cubicBezTo>
                  <a:lnTo>
                    <a:pt x="7400298" y="0"/>
                  </a:lnTo>
                  <a:cubicBezTo>
                    <a:pt x="7423786" y="0"/>
                    <a:pt x="7446312" y="9331"/>
                    <a:pt x="7462921" y="25939"/>
                  </a:cubicBezTo>
                  <a:cubicBezTo>
                    <a:pt x="7479530" y="42548"/>
                    <a:pt x="7488860" y="65074"/>
                    <a:pt x="7488860" y="88562"/>
                  </a:cubicBezTo>
                  <a:lnTo>
                    <a:pt x="7488860" y="442798"/>
                  </a:lnTo>
                  <a:cubicBezTo>
                    <a:pt x="7488860" y="466286"/>
                    <a:pt x="7479529" y="488812"/>
                    <a:pt x="7462921" y="505421"/>
                  </a:cubicBezTo>
                  <a:cubicBezTo>
                    <a:pt x="7446312" y="522030"/>
                    <a:pt x="7423786" y="531360"/>
                    <a:pt x="7400298" y="531360"/>
                  </a:cubicBezTo>
                  <a:lnTo>
                    <a:pt x="88562" y="531360"/>
                  </a:lnTo>
                  <a:cubicBezTo>
                    <a:pt x="65074" y="531360"/>
                    <a:pt x="42548" y="522029"/>
                    <a:pt x="25939" y="505421"/>
                  </a:cubicBezTo>
                  <a:cubicBezTo>
                    <a:pt x="9330" y="488812"/>
                    <a:pt x="0" y="466286"/>
                    <a:pt x="0" y="442798"/>
                  </a:cubicBezTo>
                  <a:lnTo>
                    <a:pt x="0" y="88562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54564" tIns="0" rIns="254564" bIns="0" numCol="1" spcCol="1270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it-IT" sz="2600" kern="1200" dirty="0" smtClean="0"/>
                <a:t>1.1 L’icona di Gesù </a:t>
              </a:r>
              <a:r>
                <a:rPr lang="it-IT" sz="2600" b="0" kern="1200" cap="none" spc="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Maestro</a:t>
              </a:r>
              <a:endParaRPr lang="it-IT" sz="2600" kern="1200" dirty="0" smtClean="0"/>
            </a:p>
            <a:p>
              <a:pPr>
                <a:spcBef>
                  <a:spcPct val="0"/>
                </a:spcBef>
              </a:pPr>
              <a:endParaRPr lang="it-IT" kern="1200" dirty="0"/>
            </a:p>
          </p:txBody>
        </p:sp>
      </p:grpSp>
      <p:grpSp>
        <p:nvGrpSpPr>
          <p:cNvPr id="48" name="Gruppo 47"/>
          <p:cNvGrpSpPr/>
          <p:nvPr/>
        </p:nvGrpSpPr>
        <p:grpSpPr>
          <a:xfrm>
            <a:off x="323528" y="2544491"/>
            <a:ext cx="8640960" cy="719280"/>
            <a:chOff x="323528" y="2544491"/>
            <a:chExt cx="8640960" cy="719280"/>
          </a:xfrm>
        </p:grpSpPr>
        <p:sp>
          <p:nvSpPr>
            <p:cNvPr id="34" name="Rettangolo 33"/>
            <p:cNvSpPr/>
            <p:nvPr/>
          </p:nvSpPr>
          <p:spPr>
            <a:xfrm>
              <a:off x="323528" y="2810171"/>
              <a:ext cx="8640960" cy="453600"/>
            </a:xfrm>
            <a:prstGeom prst="rect">
              <a:avLst/>
            </a:prstGeom>
          </p:spPr>
          <p:style>
            <a:lnRef idx="2">
              <a:schemeClr val="accent5">
                <a:hueOff val="3422225"/>
                <a:satOff val="-7192"/>
                <a:lumOff val="157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5" name="Figura a mano libera 34"/>
            <p:cNvSpPr/>
            <p:nvPr/>
          </p:nvSpPr>
          <p:spPr>
            <a:xfrm>
              <a:off x="755576" y="2544491"/>
              <a:ext cx="7488800" cy="531360"/>
            </a:xfrm>
            <a:custGeom>
              <a:avLst/>
              <a:gdLst>
                <a:gd name="connsiteX0" fmla="*/ 0 w 7488800"/>
                <a:gd name="connsiteY0" fmla="*/ 88562 h 531360"/>
                <a:gd name="connsiteX1" fmla="*/ 25939 w 7488800"/>
                <a:gd name="connsiteY1" fmla="*/ 25939 h 531360"/>
                <a:gd name="connsiteX2" fmla="*/ 88562 w 7488800"/>
                <a:gd name="connsiteY2" fmla="*/ 0 h 531360"/>
                <a:gd name="connsiteX3" fmla="*/ 7400238 w 7488800"/>
                <a:gd name="connsiteY3" fmla="*/ 0 h 531360"/>
                <a:gd name="connsiteX4" fmla="*/ 7462861 w 7488800"/>
                <a:gd name="connsiteY4" fmla="*/ 25939 h 531360"/>
                <a:gd name="connsiteX5" fmla="*/ 7488800 w 7488800"/>
                <a:gd name="connsiteY5" fmla="*/ 88562 h 531360"/>
                <a:gd name="connsiteX6" fmla="*/ 7488800 w 7488800"/>
                <a:gd name="connsiteY6" fmla="*/ 442798 h 531360"/>
                <a:gd name="connsiteX7" fmla="*/ 7462861 w 7488800"/>
                <a:gd name="connsiteY7" fmla="*/ 505421 h 531360"/>
                <a:gd name="connsiteX8" fmla="*/ 7400238 w 7488800"/>
                <a:gd name="connsiteY8" fmla="*/ 531360 h 531360"/>
                <a:gd name="connsiteX9" fmla="*/ 88562 w 7488800"/>
                <a:gd name="connsiteY9" fmla="*/ 531360 h 531360"/>
                <a:gd name="connsiteX10" fmla="*/ 25939 w 7488800"/>
                <a:gd name="connsiteY10" fmla="*/ 505421 h 531360"/>
                <a:gd name="connsiteX11" fmla="*/ 0 w 7488800"/>
                <a:gd name="connsiteY11" fmla="*/ 442798 h 531360"/>
                <a:gd name="connsiteX12" fmla="*/ 0 w 7488800"/>
                <a:gd name="connsiteY12" fmla="*/ 88562 h 531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488800" h="531360">
                  <a:moveTo>
                    <a:pt x="0" y="88562"/>
                  </a:moveTo>
                  <a:cubicBezTo>
                    <a:pt x="0" y="65074"/>
                    <a:pt x="9331" y="42548"/>
                    <a:pt x="25939" y="25939"/>
                  </a:cubicBezTo>
                  <a:cubicBezTo>
                    <a:pt x="42548" y="9330"/>
                    <a:pt x="65074" y="0"/>
                    <a:pt x="88562" y="0"/>
                  </a:cubicBezTo>
                  <a:lnTo>
                    <a:pt x="7400238" y="0"/>
                  </a:lnTo>
                  <a:cubicBezTo>
                    <a:pt x="7423726" y="0"/>
                    <a:pt x="7446252" y="9331"/>
                    <a:pt x="7462861" y="25939"/>
                  </a:cubicBezTo>
                  <a:cubicBezTo>
                    <a:pt x="7479470" y="42548"/>
                    <a:pt x="7488800" y="65074"/>
                    <a:pt x="7488800" y="88562"/>
                  </a:cubicBezTo>
                  <a:lnTo>
                    <a:pt x="7488800" y="442798"/>
                  </a:lnTo>
                  <a:cubicBezTo>
                    <a:pt x="7488800" y="466286"/>
                    <a:pt x="7479469" y="488812"/>
                    <a:pt x="7462861" y="505421"/>
                  </a:cubicBezTo>
                  <a:cubicBezTo>
                    <a:pt x="7446252" y="522030"/>
                    <a:pt x="7423726" y="531360"/>
                    <a:pt x="7400238" y="531360"/>
                  </a:cubicBezTo>
                  <a:lnTo>
                    <a:pt x="88562" y="531360"/>
                  </a:lnTo>
                  <a:cubicBezTo>
                    <a:pt x="65074" y="531360"/>
                    <a:pt x="42548" y="522029"/>
                    <a:pt x="25939" y="505421"/>
                  </a:cubicBezTo>
                  <a:cubicBezTo>
                    <a:pt x="9330" y="488812"/>
                    <a:pt x="0" y="466286"/>
                    <a:pt x="0" y="442798"/>
                  </a:cubicBezTo>
                  <a:lnTo>
                    <a:pt x="0" y="88562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3422225"/>
                <a:satOff val="-7192"/>
                <a:lumOff val="157"/>
                <a:alphaOff val="0"/>
              </a:schemeClr>
            </a:fillRef>
            <a:effectRef idx="0">
              <a:schemeClr val="accent5">
                <a:hueOff val="3422225"/>
                <a:satOff val="-7192"/>
                <a:lumOff val="157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54564" tIns="0" rIns="254564" bIns="0" numCol="1" spcCol="1270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it-IT" sz="2600" kern="1200" dirty="0" smtClean="0"/>
                <a:t>1.2 Educare a partire dall’</a:t>
              </a:r>
              <a:r>
                <a:rPr lang="it-IT" sz="2600" b="1" kern="1200" dirty="0" smtClean="0"/>
                <a:t>incontro con Cristo</a:t>
              </a:r>
            </a:p>
            <a:p>
              <a:pPr>
                <a:spcBef>
                  <a:spcPct val="0"/>
                </a:spcBef>
              </a:pPr>
              <a:endParaRPr lang="it-IT" kern="1200" dirty="0"/>
            </a:p>
          </p:txBody>
        </p:sp>
      </p:grpSp>
      <p:grpSp>
        <p:nvGrpSpPr>
          <p:cNvPr id="49" name="Gruppo 48"/>
          <p:cNvGrpSpPr/>
          <p:nvPr/>
        </p:nvGrpSpPr>
        <p:grpSpPr>
          <a:xfrm>
            <a:off x="323528" y="3360971"/>
            <a:ext cx="8640960" cy="719280"/>
            <a:chOff x="323528" y="3360971"/>
            <a:chExt cx="8640960" cy="719280"/>
          </a:xfrm>
        </p:grpSpPr>
        <p:sp>
          <p:nvSpPr>
            <p:cNvPr id="36" name="Rettangolo 35"/>
            <p:cNvSpPr/>
            <p:nvPr/>
          </p:nvSpPr>
          <p:spPr>
            <a:xfrm>
              <a:off x="323528" y="3626651"/>
              <a:ext cx="8640960" cy="453600"/>
            </a:xfrm>
            <a:prstGeom prst="rect">
              <a:avLst/>
            </a:prstGeom>
          </p:spPr>
          <p:style>
            <a:lnRef idx="2">
              <a:schemeClr val="accent5">
                <a:hueOff val="6844451"/>
                <a:satOff val="-14383"/>
                <a:lumOff val="314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7" name="Figura a mano libera 36"/>
            <p:cNvSpPr/>
            <p:nvPr/>
          </p:nvSpPr>
          <p:spPr>
            <a:xfrm>
              <a:off x="755576" y="3360971"/>
              <a:ext cx="7488860" cy="531360"/>
            </a:xfrm>
            <a:custGeom>
              <a:avLst/>
              <a:gdLst>
                <a:gd name="connsiteX0" fmla="*/ 0 w 7488860"/>
                <a:gd name="connsiteY0" fmla="*/ 88562 h 531360"/>
                <a:gd name="connsiteX1" fmla="*/ 25939 w 7488860"/>
                <a:gd name="connsiteY1" fmla="*/ 25939 h 531360"/>
                <a:gd name="connsiteX2" fmla="*/ 88562 w 7488860"/>
                <a:gd name="connsiteY2" fmla="*/ 0 h 531360"/>
                <a:gd name="connsiteX3" fmla="*/ 7400298 w 7488860"/>
                <a:gd name="connsiteY3" fmla="*/ 0 h 531360"/>
                <a:gd name="connsiteX4" fmla="*/ 7462921 w 7488860"/>
                <a:gd name="connsiteY4" fmla="*/ 25939 h 531360"/>
                <a:gd name="connsiteX5" fmla="*/ 7488860 w 7488860"/>
                <a:gd name="connsiteY5" fmla="*/ 88562 h 531360"/>
                <a:gd name="connsiteX6" fmla="*/ 7488860 w 7488860"/>
                <a:gd name="connsiteY6" fmla="*/ 442798 h 531360"/>
                <a:gd name="connsiteX7" fmla="*/ 7462921 w 7488860"/>
                <a:gd name="connsiteY7" fmla="*/ 505421 h 531360"/>
                <a:gd name="connsiteX8" fmla="*/ 7400298 w 7488860"/>
                <a:gd name="connsiteY8" fmla="*/ 531360 h 531360"/>
                <a:gd name="connsiteX9" fmla="*/ 88562 w 7488860"/>
                <a:gd name="connsiteY9" fmla="*/ 531360 h 531360"/>
                <a:gd name="connsiteX10" fmla="*/ 25939 w 7488860"/>
                <a:gd name="connsiteY10" fmla="*/ 505421 h 531360"/>
                <a:gd name="connsiteX11" fmla="*/ 0 w 7488860"/>
                <a:gd name="connsiteY11" fmla="*/ 442798 h 531360"/>
                <a:gd name="connsiteX12" fmla="*/ 0 w 7488860"/>
                <a:gd name="connsiteY12" fmla="*/ 88562 h 531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488860" h="531360">
                  <a:moveTo>
                    <a:pt x="0" y="88562"/>
                  </a:moveTo>
                  <a:cubicBezTo>
                    <a:pt x="0" y="65074"/>
                    <a:pt x="9331" y="42548"/>
                    <a:pt x="25939" y="25939"/>
                  </a:cubicBezTo>
                  <a:cubicBezTo>
                    <a:pt x="42548" y="9330"/>
                    <a:pt x="65074" y="0"/>
                    <a:pt x="88562" y="0"/>
                  </a:cubicBezTo>
                  <a:lnTo>
                    <a:pt x="7400298" y="0"/>
                  </a:lnTo>
                  <a:cubicBezTo>
                    <a:pt x="7423786" y="0"/>
                    <a:pt x="7446312" y="9331"/>
                    <a:pt x="7462921" y="25939"/>
                  </a:cubicBezTo>
                  <a:cubicBezTo>
                    <a:pt x="7479530" y="42548"/>
                    <a:pt x="7488860" y="65074"/>
                    <a:pt x="7488860" y="88562"/>
                  </a:cubicBezTo>
                  <a:lnTo>
                    <a:pt x="7488860" y="442798"/>
                  </a:lnTo>
                  <a:cubicBezTo>
                    <a:pt x="7488860" y="466286"/>
                    <a:pt x="7479529" y="488812"/>
                    <a:pt x="7462921" y="505421"/>
                  </a:cubicBezTo>
                  <a:cubicBezTo>
                    <a:pt x="7446312" y="522030"/>
                    <a:pt x="7423786" y="531360"/>
                    <a:pt x="7400298" y="531360"/>
                  </a:cubicBezTo>
                  <a:lnTo>
                    <a:pt x="88562" y="531360"/>
                  </a:lnTo>
                  <a:cubicBezTo>
                    <a:pt x="65074" y="531360"/>
                    <a:pt x="42548" y="522029"/>
                    <a:pt x="25939" y="505421"/>
                  </a:cubicBezTo>
                  <a:cubicBezTo>
                    <a:pt x="9330" y="488812"/>
                    <a:pt x="0" y="466286"/>
                    <a:pt x="0" y="442798"/>
                  </a:cubicBezTo>
                  <a:lnTo>
                    <a:pt x="0" y="88562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6844451"/>
                <a:satOff val="-14383"/>
                <a:lumOff val="314"/>
                <a:alphaOff val="0"/>
              </a:schemeClr>
            </a:fillRef>
            <a:effectRef idx="0">
              <a:schemeClr val="accent5">
                <a:hueOff val="6844451"/>
                <a:satOff val="-14383"/>
                <a:lumOff val="314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54564" tIns="0" rIns="254564" bIns="0" numCol="1" spcCol="1270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it-IT" sz="2600" kern="1200" spc="-30" dirty="0" smtClean="0"/>
                <a:t>1.3 In continuità col decennio precedente, </a:t>
              </a:r>
              <a:r>
                <a:rPr lang="it-IT" sz="2600" b="1" kern="1200" spc="-30" dirty="0" smtClean="0"/>
                <a:t>i giovani</a:t>
              </a:r>
            </a:p>
            <a:p>
              <a:pPr>
                <a:spcBef>
                  <a:spcPct val="0"/>
                </a:spcBef>
              </a:pPr>
              <a:endParaRPr lang="it-IT" kern="1200" dirty="0"/>
            </a:p>
          </p:txBody>
        </p:sp>
      </p:grpSp>
      <p:grpSp>
        <p:nvGrpSpPr>
          <p:cNvPr id="50" name="Gruppo 49"/>
          <p:cNvGrpSpPr/>
          <p:nvPr/>
        </p:nvGrpSpPr>
        <p:grpSpPr>
          <a:xfrm>
            <a:off x="323528" y="4177450"/>
            <a:ext cx="8640960" cy="835726"/>
            <a:chOff x="323528" y="4177450"/>
            <a:chExt cx="8640960" cy="835726"/>
          </a:xfrm>
        </p:grpSpPr>
        <p:sp>
          <p:nvSpPr>
            <p:cNvPr id="38" name="Rettangolo 37"/>
            <p:cNvSpPr/>
            <p:nvPr/>
          </p:nvSpPr>
          <p:spPr>
            <a:xfrm>
              <a:off x="323528" y="4443132"/>
              <a:ext cx="8640960" cy="453600"/>
            </a:xfrm>
            <a:prstGeom prst="rect">
              <a:avLst/>
            </a:prstGeom>
          </p:spPr>
          <p:style>
            <a:lnRef idx="2">
              <a:schemeClr val="accent5">
                <a:hueOff val="10266677"/>
                <a:satOff val="-21575"/>
                <a:lumOff val="471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2" name="Figura a mano libera 41"/>
            <p:cNvSpPr/>
            <p:nvPr/>
          </p:nvSpPr>
          <p:spPr>
            <a:xfrm>
              <a:off x="755576" y="4177450"/>
              <a:ext cx="7488860" cy="835726"/>
            </a:xfrm>
            <a:custGeom>
              <a:avLst/>
              <a:gdLst>
                <a:gd name="connsiteX0" fmla="*/ 0 w 7488860"/>
                <a:gd name="connsiteY0" fmla="*/ 88562 h 531360"/>
                <a:gd name="connsiteX1" fmla="*/ 25939 w 7488860"/>
                <a:gd name="connsiteY1" fmla="*/ 25939 h 531360"/>
                <a:gd name="connsiteX2" fmla="*/ 88562 w 7488860"/>
                <a:gd name="connsiteY2" fmla="*/ 0 h 531360"/>
                <a:gd name="connsiteX3" fmla="*/ 7400298 w 7488860"/>
                <a:gd name="connsiteY3" fmla="*/ 0 h 531360"/>
                <a:gd name="connsiteX4" fmla="*/ 7462921 w 7488860"/>
                <a:gd name="connsiteY4" fmla="*/ 25939 h 531360"/>
                <a:gd name="connsiteX5" fmla="*/ 7488860 w 7488860"/>
                <a:gd name="connsiteY5" fmla="*/ 88562 h 531360"/>
                <a:gd name="connsiteX6" fmla="*/ 7488860 w 7488860"/>
                <a:gd name="connsiteY6" fmla="*/ 442798 h 531360"/>
                <a:gd name="connsiteX7" fmla="*/ 7462921 w 7488860"/>
                <a:gd name="connsiteY7" fmla="*/ 505421 h 531360"/>
                <a:gd name="connsiteX8" fmla="*/ 7400298 w 7488860"/>
                <a:gd name="connsiteY8" fmla="*/ 531360 h 531360"/>
                <a:gd name="connsiteX9" fmla="*/ 88562 w 7488860"/>
                <a:gd name="connsiteY9" fmla="*/ 531360 h 531360"/>
                <a:gd name="connsiteX10" fmla="*/ 25939 w 7488860"/>
                <a:gd name="connsiteY10" fmla="*/ 505421 h 531360"/>
                <a:gd name="connsiteX11" fmla="*/ 0 w 7488860"/>
                <a:gd name="connsiteY11" fmla="*/ 442798 h 531360"/>
                <a:gd name="connsiteX12" fmla="*/ 0 w 7488860"/>
                <a:gd name="connsiteY12" fmla="*/ 88562 h 531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488860" h="531360">
                  <a:moveTo>
                    <a:pt x="0" y="88562"/>
                  </a:moveTo>
                  <a:cubicBezTo>
                    <a:pt x="0" y="65074"/>
                    <a:pt x="9331" y="42548"/>
                    <a:pt x="25939" y="25939"/>
                  </a:cubicBezTo>
                  <a:cubicBezTo>
                    <a:pt x="42548" y="9330"/>
                    <a:pt x="65074" y="0"/>
                    <a:pt x="88562" y="0"/>
                  </a:cubicBezTo>
                  <a:lnTo>
                    <a:pt x="7400298" y="0"/>
                  </a:lnTo>
                  <a:cubicBezTo>
                    <a:pt x="7423786" y="0"/>
                    <a:pt x="7446312" y="9331"/>
                    <a:pt x="7462921" y="25939"/>
                  </a:cubicBezTo>
                  <a:cubicBezTo>
                    <a:pt x="7479530" y="42548"/>
                    <a:pt x="7488860" y="65074"/>
                    <a:pt x="7488860" y="88562"/>
                  </a:cubicBezTo>
                  <a:lnTo>
                    <a:pt x="7488860" y="442798"/>
                  </a:lnTo>
                  <a:cubicBezTo>
                    <a:pt x="7488860" y="466286"/>
                    <a:pt x="7479529" y="488812"/>
                    <a:pt x="7462921" y="505421"/>
                  </a:cubicBezTo>
                  <a:cubicBezTo>
                    <a:pt x="7446312" y="522030"/>
                    <a:pt x="7423786" y="531360"/>
                    <a:pt x="7400298" y="531360"/>
                  </a:cubicBezTo>
                  <a:lnTo>
                    <a:pt x="88562" y="531360"/>
                  </a:lnTo>
                  <a:cubicBezTo>
                    <a:pt x="65074" y="531360"/>
                    <a:pt x="42548" y="522029"/>
                    <a:pt x="25939" y="505421"/>
                  </a:cubicBezTo>
                  <a:cubicBezTo>
                    <a:pt x="9330" y="488812"/>
                    <a:pt x="0" y="466286"/>
                    <a:pt x="0" y="442798"/>
                  </a:cubicBezTo>
                  <a:lnTo>
                    <a:pt x="0" y="88562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10266677"/>
                <a:satOff val="-21575"/>
                <a:lumOff val="471"/>
                <a:alphaOff val="0"/>
              </a:schemeClr>
            </a:fillRef>
            <a:effectRef idx="0">
              <a:schemeClr val="accent5">
                <a:hueOff val="10266677"/>
                <a:satOff val="-21575"/>
                <a:lumOff val="471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54564" tIns="0" rIns="254564" bIns="0" numCol="1" spcCol="1270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it-IT" sz="2600" kern="1200" dirty="0" smtClean="0"/>
                <a:t>1.4 La scelta dei </a:t>
              </a:r>
              <a:r>
                <a:rPr lang="it-IT" sz="2600" b="1" kern="1200" dirty="0" smtClean="0"/>
                <a:t>5 ambiti (</a:t>
              </a:r>
              <a:r>
                <a:rPr lang="it-IT" sz="2600" b="1" kern="1200" dirty="0" err="1" smtClean="0"/>
                <a:t>riarticolati</a:t>
              </a:r>
              <a:r>
                <a:rPr lang="it-IT" sz="2600" b="1" kern="1200" dirty="0" smtClean="0"/>
                <a:t>) : </a:t>
              </a:r>
              <a:r>
                <a:rPr lang="it-IT" sz="2200" i="1" spc="90" dirty="0" smtClean="0"/>
                <a:t>Fede – </a:t>
              </a:r>
              <a:r>
                <a:rPr lang="it-IT" sz="2200" i="1" spc="90" dirty="0" smtClean="0"/>
                <a:t>Vita a</a:t>
              </a:r>
              <a:r>
                <a:rPr lang="it-IT" sz="2200" i="1" kern="1200" spc="90" dirty="0" smtClean="0"/>
                <a:t>ffettiva – </a:t>
              </a:r>
              <a:r>
                <a:rPr lang="it-IT" sz="2200" i="1" spc="90" dirty="0" smtClean="0"/>
                <a:t>Fr</a:t>
              </a:r>
              <a:r>
                <a:rPr lang="it-IT" sz="2200" i="1" kern="1200" spc="90" dirty="0" smtClean="0"/>
                <a:t>agilità umana – Tradizione - Cittadinanza</a:t>
              </a:r>
              <a:endParaRPr lang="it-IT" sz="2200" kern="1200" dirty="0"/>
            </a:p>
          </p:txBody>
        </p:sp>
      </p:grpSp>
      <p:grpSp>
        <p:nvGrpSpPr>
          <p:cNvPr id="51" name="Gruppo 50"/>
          <p:cNvGrpSpPr/>
          <p:nvPr/>
        </p:nvGrpSpPr>
        <p:grpSpPr>
          <a:xfrm>
            <a:off x="323528" y="5085984"/>
            <a:ext cx="8640960" cy="719280"/>
            <a:chOff x="323528" y="4993932"/>
            <a:chExt cx="8640960" cy="719280"/>
          </a:xfrm>
        </p:grpSpPr>
        <p:sp>
          <p:nvSpPr>
            <p:cNvPr id="43" name="Rettangolo 42"/>
            <p:cNvSpPr/>
            <p:nvPr/>
          </p:nvSpPr>
          <p:spPr>
            <a:xfrm>
              <a:off x="323528" y="5259612"/>
              <a:ext cx="8640960" cy="453600"/>
            </a:xfrm>
            <a:prstGeom prst="rect">
              <a:avLst/>
            </a:prstGeom>
          </p:spPr>
          <p:style>
            <a:lnRef idx="2">
              <a:schemeClr val="accent5">
                <a:hueOff val="13688902"/>
                <a:satOff val="-28766"/>
                <a:lumOff val="628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4" name="Figura a mano libera 43"/>
            <p:cNvSpPr/>
            <p:nvPr/>
          </p:nvSpPr>
          <p:spPr>
            <a:xfrm>
              <a:off x="755576" y="4993932"/>
              <a:ext cx="7488860" cy="531360"/>
            </a:xfrm>
            <a:custGeom>
              <a:avLst/>
              <a:gdLst>
                <a:gd name="connsiteX0" fmla="*/ 0 w 7488860"/>
                <a:gd name="connsiteY0" fmla="*/ 88562 h 531360"/>
                <a:gd name="connsiteX1" fmla="*/ 25939 w 7488860"/>
                <a:gd name="connsiteY1" fmla="*/ 25939 h 531360"/>
                <a:gd name="connsiteX2" fmla="*/ 88562 w 7488860"/>
                <a:gd name="connsiteY2" fmla="*/ 0 h 531360"/>
                <a:gd name="connsiteX3" fmla="*/ 7400298 w 7488860"/>
                <a:gd name="connsiteY3" fmla="*/ 0 h 531360"/>
                <a:gd name="connsiteX4" fmla="*/ 7462921 w 7488860"/>
                <a:gd name="connsiteY4" fmla="*/ 25939 h 531360"/>
                <a:gd name="connsiteX5" fmla="*/ 7488860 w 7488860"/>
                <a:gd name="connsiteY5" fmla="*/ 88562 h 531360"/>
                <a:gd name="connsiteX6" fmla="*/ 7488860 w 7488860"/>
                <a:gd name="connsiteY6" fmla="*/ 442798 h 531360"/>
                <a:gd name="connsiteX7" fmla="*/ 7462921 w 7488860"/>
                <a:gd name="connsiteY7" fmla="*/ 505421 h 531360"/>
                <a:gd name="connsiteX8" fmla="*/ 7400298 w 7488860"/>
                <a:gd name="connsiteY8" fmla="*/ 531360 h 531360"/>
                <a:gd name="connsiteX9" fmla="*/ 88562 w 7488860"/>
                <a:gd name="connsiteY9" fmla="*/ 531360 h 531360"/>
                <a:gd name="connsiteX10" fmla="*/ 25939 w 7488860"/>
                <a:gd name="connsiteY10" fmla="*/ 505421 h 531360"/>
                <a:gd name="connsiteX11" fmla="*/ 0 w 7488860"/>
                <a:gd name="connsiteY11" fmla="*/ 442798 h 531360"/>
                <a:gd name="connsiteX12" fmla="*/ 0 w 7488860"/>
                <a:gd name="connsiteY12" fmla="*/ 88562 h 531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488860" h="531360">
                  <a:moveTo>
                    <a:pt x="0" y="88562"/>
                  </a:moveTo>
                  <a:cubicBezTo>
                    <a:pt x="0" y="65074"/>
                    <a:pt x="9331" y="42548"/>
                    <a:pt x="25939" y="25939"/>
                  </a:cubicBezTo>
                  <a:cubicBezTo>
                    <a:pt x="42548" y="9330"/>
                    <a:pt x="65074" y="0"/>
                    <a:pt x="88562" y="0"/>
                  </a:cubicBezTo>
                  <a:lnTo>
                    <a:pt x="7400298" y="0"/>
                  </a:lnTo>
                  <a:cubicBezTo>
                    <a:pt x="7423786" y="0"/>
                    <a:pt x="7446312" y="9331"/>
                    <a:pt x="7462921" y="25939"/>
                  </a:cubicBezTo>
                  <a:cubicBezTo>
                    <a:pt x="7479530" y="42548"/>
                    <a:pt x="7488860" y="65074"/>
                    <a:pt x="7488860" y="88562"/>
                  </a:cubicBezTo>
                  <a:lnTo>
                    <a:pt x="7488860" y="442798"/>
                  </a:lnTo>
                  <a:cubicBezTo>
                    <a:pt x="7488860" y="466286"/>
                    <a:pt x="7479529" y="488812"/>
                    <a:pt x="7462921" y="505421"/>
                  </a:cubicBezTo>
                  <a:cubicBezTo>
                    <a:pt x="7446312" y="522030"/>
                    <a:pt x="7423786" y="531360"/>
                    <a:pt x="7400298" y="531360"/>
                  </a:cubicBezTo>
                  <a:lnTo>
                    <a:pt x="88562" y="531360"/>
                  </a:lnTo>
                  <a:cubicBezTo>
                    <a:pt x="65074" y="531360"/>
                    <a:pt x="42548" y="522029"/>
                    <a:pt x="25939" y="505421"/>
                  </a:cubicBezTo>
                  <a:cubicBezTo>
                    <a:pt x="9330" y="488812"/>
                    <a:pt x="0" y="466286"/>
                    <a:pt x="0" y="442798"/>
                  </a:cubicBezTo>
                  <a:lnTo>
                    <a:pt x="0" y="88562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13688902"/>
                <a:satOff val="-28766"/>
                <a:lumOff val="628"/>
                <a:alphaOff val="0"/>
              </a:schemeClr>
            </a:fillRef>
            <a:effectRef idx="0">
              <a:schemeClr val="accent5">
                <a:hueOff val="13688902"/>
                <a:satOff val="-28766"/>
                <a:lumOff val="628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54564" tIns="0" rIns="254564" bIns="0" numCol="1" spcCol="1270" anchor="ctr" anchorCtr="0">
              <a:noAutofit/>
            </a:bodyPr>
            <a:lstStyle/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600" kern="1200" dirty="0" smtClean="0"/>
                <a:t>1.5 Il ruolo degli </a:t>
              </a:r>
              <a:r>
                <a:rPr lang="it-IT" sz="2600" b="1" kern="1200" dirty="0" smtClean="0"/>
                <a:t>uffici diocesani</a:t>
              </a:r>
              <a:r>
                <a:rPr lang="it-IT" sz="2600" kern="1200" dirty="0" smtClean="0"/>
                <a:t> </a:t>
              </a:r>
              <a:endParaRPr lang="it-IT" sz="2600" kern="1200" dirty="0"/>
            </a:p>
          </p:txBody>
        </p:sp>
      </p:grpSp>
      <p:grpSp>
        <p:nvGrpSpPr>
          <p:cNvPr id="52" name="Gruppo 51"/>
          <p:cNvGrpSpPr/>
          <p:nvPr/>
        </p:nvGrpSpPr>
        <p:grpSpPr>
          <a:xfrm>
            <a:off x="323528" y="5950080"/>
            <a:ext cx="8640960" cy="719280"/>
            <a:chOff x="323528" y="5810412"/>
            <a:chExt cx="8640960" cy="719280"/>
          </a:xfrm>
        </p:grpSpPr>
        <p:sp>
          <p:nvSpPr>
            <p:cNvPr id="45" name="Rettangolo 44"/>
            <p:cNvSpPr/>
            <p:nvPr/>
          </p:nvSpPr>
          <p:spPr>
            <a:xfrm>
              <a:off x="323528" y="6076092"/>
              <a:ext cx="8640960" cy="453600"/>
            </a:xfrm>
            <a:prstGeom prst="rect">
              <a:avLst/>
            </a:prstGeom>
          </p:spPr>
          <p:style>
            <a:lnRef idx="2">
              <a:schemeClr val="accent5">
                <a:hueOff val="17111127"/>
                <a:satOff val="-35958"/>
                <a:lumOff val="785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6" name="Figura a mano libera 45"/>
            <p:cNvSpPr/>
            <p:nvPr/>
          </p:nvSpPr>
          <p:spPr>
            <a:xfrm>
              <a:off x="755576" y="5810412"/>
              <a:ext cx="7488800" cy="531360"/>
            </a:xfrm>
            <a:custGeom>
              <a:avLst/>
              <a:gdLst>
                <a:gd name="connsiteX0" fmla="*/ 0 w 7488800"/>
                <a:gd name="connsiteY0" fmla="*/ 88562 h 531360"/>
                <a:gd name="connsiteX1" fmla="*/ 25939 w 7488800"/>
                <a:gd name="connsiteY1" fmla="*/ 25939 h 531360"/>
                <a:gd name="connsiteX2" fmla="*/ 88562 w 7488800"/>
                <a:gd name="connsiteY2" fmla="*/ 0 h 531360"/>
                <a:gd name="connsiteX3" fmla="*/ 7400238 w 7488800"/>
                <a:gd name="connsiteY3" fmla="*/ 0 h 531360"/>
                <a:gd name="connsiteX4" fmla="*/ 7462861 w 7488800"/>
                <a:gd name="connsiteY4" fmla="*/ 25939 h 531360"/>
                <a:gd name="connsiteX5" fmla="*/ 7488800 w 7488800"/>
                <a:gd name="connsiteY5" fmla="*/ 88562 h 531360"/>
                <a:gd name="connsiteX6" fmla="*/ 7488800 w 7488800"/>
                <a:gd name="connsiteY6" fmla="*/ 442798 h 531360"/>
                <a:gd name="connsiteX7" fmla="*/ 7462861 w 7488800"/>
                <a:gd name="connsiteY7" fmla="*/ 505421 h 531360"/>
                <a:gd name="connsiteX8" fmla="*/ 7400238 w 7488800"/>
                <a:gd name="connsiteY8" fmla="*/ 531360 h 531360"/>
                <a:gd name="connsiteX9" fmla="*/ 88562 w 7488800"/>
                <a:gd name="connsiteY9" fmla="*/ 531360 h 531360"/>
                <a:gd name="connsiteX10" fmla="*/ 25939 w 7488800"/>
                <a:gd name="connsiteY10" fmla="*/ 505421 h 531360"/>
                <a:gd name="connsiteX11" fmla="*/ 0 w 7488800"/>
                <a:gd name="connsiteY11" fmla="*/ 442798 h 531360"/>
                <a:gd name="connsiteX12" fmla="*/ 0 w 7488800"/>
                <a:gd name="connsiteY12" fmla="*/ 88562 h 531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488800" h="531360">
                  <a:moveTo>
                    <a:pt x="0" y="88562"/>
                  </a:moveTo>
                  <a:cubicBezTo>
                    <a:pt x="0" y="65074"/>
                    <a:pt x="9331" y="42548"/>
                    <a:pt x="25939" y="25939"/>
                  </a:cubicBezTo>
                  <a:cubicBezTo>
                    <a:pt x="42548" y="9330"/>
                    <a:pt x="65074" y="0"/>
                    <a:pt x="88562" y="0"/>
                  </a:cubicBezTo>
                  <a:lnTo>
                    <a:pt x="7400238" y="0"/>
                  </a:lnTo>
                  <a:cubicBezTo>
                    <a:pt x="7423726" y="0"/>
                    <a:pt x="7446252" y="9331"/>
                    <a:pt x="7462861" y="25939"/>
                  </a:cubicBezTo>
                  <a:cubicBezTo>
                    <a:pt x="7479470" y="42548"/>
                    <a:pt x="7488800" y="65074"/>
                    <a:pt x="7488800" y="88562"/>
                  </a:cubicBezTo>
                  <a:lnTo>
                    <a:pt x="7488800" y="442798"/>
                  </a:lnTo>
                  <a:cubicBezTo>
                    <a:pt x="7488800" y="466286"/>
                    <a:pt x="7479469" y="488812"/>
                    <a:pt x="7462861" y="505421"/>
                  </a:cubicBezTo>
                  <a:cubicBezTo>
                    <a:pt x="7446252" y="522030"/>
                    <a:pt x="7423726" y="531360"/>
                    <a:pt x="7400238" y="531360"/>
                  </a:cubicBezTo>
                  <a:lnTo>
                    <a:pt x="88562" y="531360"/>
                  </a:lnTo>
                  <a:cubicBezTo>
                    <a:pt x="65074" y="531360"/>
                    <a:pt x="42548" y="522029"/>
                    <a:pt x="25939" y="505421"/>
                  </a:cubicBezTo>
                  <a:cubicBezTo>
                    <a:pt x="9330" y="488812"/>
                    <a:pt x="0" y="466286"/>
                    <a:pt x="0" y="442798"/>
                  </a:cubicBezTo>
                  <a:lnTo>
                    <a:pt x="0" y="88562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17111127"/>
                <a:satOff val="-35958"/>
                <a:lumOff val="785"/>
                <a:alphaOff val="0"/>
              </a:schemeClr>
            </a:fillRef>
            <a:effectRef idx="0">
              <a:schemeClr val="accent5">
                <a:hueOff val="17111127"/>
                <a:satOff val="-35958"/>
                <a:lumOff val="785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54564" tIns="72000" rIns="254564" bIns="0" numCol="1" spcCol="1270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it-IT" sz="2600" kern="1200" dirty="0" smtClean="0"/>
                <a:t>1.6 </a:t>
              </a:r>
              <a:r>
                <a:rPr lang="it-IT" sz="2600" b="1" kern="1200" dirty="0" smtClean="0"/>
                <a:t>Parrocchia e aggregazioni laicali</a:t>
              </a:r>
            </a:p>
            <a:p>
              <a:pPr>
                <a:spcBef>
                  <a:spcPct val="0"/>
                </a:spcBef>
              </a:pPr>
              <a:endParaRPr lang="it-IT" kern="1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uppo 18"/>
          <p:cNvGrpSpPr/>
          <p:nvPr/>
        </p:nvGrpSpPr>
        <p:grpSpPr>
          <a:xfrm>
            <a:off x="395536" y="45189"/>
            <a:ext cx="8229600" cy="1295579"/>
            <a:chOff x="395536" y="3429000"/>
            <a:chExt cx="8229600" cy="1295579"/>
          </a:xfrm>
        </p:grpSpPr>
        <p:grpSp>
          <p:nvGrpSpPr>
            <p:cNvPr id="5" name="Gruppo 27"/>
            <p:cNvGrpSpPr/>
            <p:nvPr/>
          </p:nvGrpSpPr>
          <p:grpSpPr>
            <a:xfrm>
              <a:off x="395536" y="3429000"/>
              <a:ext cx="8229600" cy="1295579"/>
              <a:chOff x="0" y="1068853"/>
              <a:chExt cx="8229600" cy="971684"/>
            </a:xfrm>
          </p:grpSpPr>
          <p:sp>
            <p:nvSpPr>
              <p:cNvPr id="30" name="Rettangolo arrotondato 29"/>
              <p:cNvSpPr/>
              <p:nvPr/>
            </p:nvSpPr>
            <p:spPr>
              <a:xfrm>
                <a:off x="0" y="1068853"/>
                <a:ext cx="8229600" cy="971684"/>
              </a:xfrm>
              <a:prstGeom prst="roundRect">
                <a:avLst>
                  <a:gd name="adj" fmla="val 10000"/>
                </a:avLst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hueOff val="-1750340"/>
                  <a:satOff val="20246"/>
                  <a:lumOff val="-1471"/>
                  <a:alphaOff val="0"/>
                </a:schemeClr>
              </a:fillRef>
              <a:effectRef idx="0">
                <a:schemeClr val="accent2">
                  <a:hueOff val="-1750340"/>
                  <a:satOff val="20246"/>
                  <a:lumOff val="-1471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31" name="Rettangolo 30"/>
              <p:cNvSpPr/>
              <p:nvPr/>
            </p:nvSpPr>
            <p:spPr>
              <a:xfrm>
                <a:off x="1743088" y="1068853"/>
                <a:ext cx="6486511" cy="971684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06680" tIns="106680" rIns="106680" bIns="106680" numCol="1" spcCol="1270" anchor="ctr" anchorCtr="0">
                <a:noAutofit/>
              </a:bodyPr>
              <a:lstStyle/>
              <a:p>
                <a:pPr marL="514350" lvl="0" indent="-514350" algn="l" defTabSz="1244600">
                  <a:lnSpc>
                    <a:spcPct val="80000"/>
                  </a:lnSpc>
                  <a:spcBef>
                    <a:spcPct val="0"/>
                  </a:spcBef>
                </a:pPr>
                <a:r>
                  <a:rPr lang="it-IT" sz="2000" b="1" dirty="0" smtClean="0"/>
                  <a:t>2^ parte</a:t>
                </a:r>
              </a:p>
              <a:p>
                <a:pPr marL="514350" lvl="0" indent="-514350" algn="l" defTabSz="1244600">
                  <a:lnSpc>
                    <a:spcPct val="80000"/>
                  </a:lnSpc>
                  <a:spcBef>
                    <a:spcPct val="0"/>
                  </a:spcBef>
                </a:pPr>
                <a:r>
                  <a:rPr lang="it-IT" sz="3200" b="1" kern="1200" dirty="0" smtClean="0"/>
                  <a:t>Accoglienza del mistero di Dio </a:t>
                </a:r>
              </a:p>
              <a:p>
                <a:pPr marL="514350" lvl="0" indent="-514350" algn="l" defTabSz="1244600">
                  <a:lnSpc>
                    <a:spcPct val="80000"/>
                  </a:lnSpc>
                  <a:spcBef>
                    <a:spcPct val="0"/>
                  </a:spcBef>
                </a:pPr>
                <a:r>
                  <a:rPr lang="it-IT" sz="3200" b="1" kern="1200" dirty="0" smtClean="0"/>
                  <a:t>e testimonianza cristiana</a:t>
                </a:r>
                <a:endParaRPr lang="it-IT" sz="3200" b="1" kern="1200" dirty="0"/>
              </a:p>
            </p:txBody>
          </p:sp>
        </p:grpSp>
        <p:sp>
          <p:nvSpPr>
            <p:cNvPr id="29" name="Rettangolo arrotondato 28"/>
            <p:cNvSpPr/>
            <p:nvPr/>
          </p:nvSpPr>
          <p:spPr>
            <a:xfrm>
              <a:off x="492704" y="3558558"/>
              <a:ext cx="1645920" cy="1036463"/>
            </a:xfrm>
            <a:prstGeom prst="roundRect">
              <a:avLst>
                <a:gd name="adj" fmla="val 10000"/>
              </a:avLst>
            </a:prstGeom>
            <a:blipFill rotWithShape="0">
              <a:blip r:embed="rId2" cstate="print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tint val="50000"/>
                <a:hueOff val="-2183018"/>
                <a:satOff val="19348"/>
                <a:lumOff val="1243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sp>
        <p:nvSpPr>
          <p:cNvPr id="22" name="Rettangolo 21"/>
          <p:cNvSpPr/>
          <p:nvPr/>
        </p:nvSpPr>
        <p:spPr>
          <a:xfrm>
            <a:off x="395536" y="1628800"/>
            <a:ext cx="8280920" cy="4968552"/>
          </a:xfrm>
          <a:prstGeom prst="rect">
            <a:avLst/>
          </a:prstGeom>
          <a:gradFill flip="none" rotWithShape="1">
            <a:gsLst>
              <a:gs pos="0">
                <a:srgbClr val="000082"/>
              </a:gs>
              <a:gs pos="30000">
                <a:srgbClr val="FFC000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2700000" scaled="1"/>
            <a:tileRect/>
          </a:gradFill>
          <a:scene3d>
            <a:camera prst="orthographicFront">
              <a:rot lat="0" lon="21299999" rev="0"/>
            </a:camera>
            <a:lightRig rig="threePt" dir="t"/>
          </a:scene3d>
        </p:spPr>
      </p:sp>
      <p:sp>
        <p:nvSpPr>
          <p:cNvPr id="23" name="Forma 22"/>
          <p:cNvSpPr/>
          <p:nvPr/>
        </p:nvSpPr>
        <p:spPr>
          <a:xfrm>
            <a:off x="539552" y="1628800"/>
            <a:ext cx="7949683" cy="4968552"/>
          </a:xfrm>
          <a:prstGeom prst="swooshArrow">
            <a:avLst>
              <a:gd name="adj1" fmla="val 25000"/>
              <a:gd name="adj2" fmla="val 25000"/>
            </a:avLst>
          </a:prstGeom>
          <a:blipFill>
            <a:blip r:embed="rId3" cstate="print"/>
            <a:stretch>
              <a:fillRect/>
            </a:stretch>
          </a:blipFill>
          <a:scene3d>
            <a:camera prst="orthographicFront">
              <a:rot lat="0" lon="21299999" rev="0"/>
            </a:camera>
            <a:lightRig rig="threePt" dir="t"/>
          </a:scene3d>
          <a:sp3d>
            <a:bevelB/>
          </a:sp3d>
        </p:spPr>
        <p:style>
          <a:lnRef idx="0">
            <a:schemeClr val="dk2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dk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40" name="Gruppo 39"/>
          <p:cNvGrpSpPr/>
          <p:nvPr/>
        </p:nvGrpSpPr>
        <p:grpSpPr>
          <a:xfrm>
            <a:off x="1570764" y="5058094"/>
            <a:ext cx="1993130" cy="1376985"/>
            <a:chOff x="1570764" y="5058094"/>
            <a:chExt cx="1993130" cy="1376985"/>
          </a:xfrm>
        </p:grpSpPr>
        <p:sp>
          <p:nvSpPr>
            <p:cNvPr id="25" name="Ovale 24"/>
            <p:cNvSpPr/>
            <p:nvPr/>
          </p:nvSpPr>
          <p:spPr>
            <a:xfrm>
              <a:off x="1570764" y="5058094"/>
              <a:ext cx="206691" cy="206691"/>
            </a:xfrm>
            <a:prstGeom prst="ellipse">
              <a:avLst/>
            </a:prstGeom>
            <a:scene3d>
              <a:camera prst="orthographicFront">
                <a:rot lat="0" lon="21299999" rev="0"/>
              </a:camera>
              <a:lightRig rig="threePt" dir="t"/>
            </a:scene3d>
            <a:sp3d>
              <a:bevelB/>
            </a:sp3d>
          </p:spPr>
          <p:style>
            <a:lnRef idx="2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Figura a mano libera 25"/>
            <p:cNvSpPr/>
            <p:nvPr/>
          </p:nvSpPr>
          <p:spPr>
            <a:xfrm>
              <a:off x="1845501" y="5182189"/>
              <a:ext cx="1718393" cy="1252890"/>
            </a:xfrm>
            <a:custGeom>
              <a:avLst/>
              <a:gdLst>
                <a:gd name="connsiteX0" fmla="*/ 0 w 1718393"/>
                <a:gd name="connsiteY0" fmla="*/ 0 h 1252890"/>
                <a:gd name="connsiteX1" fmla="*/ 1718393 w 1718393"/>
                <a:gd name="connsiteY1" fmla="*/ 0 h 1252890"/>
                <a:gd name="connsiteX2" fmla="*/ 1718393 w 1718393"/>
                <a:gd name="connsiteY2" fmla="*/ 1252890 h 1252890"/>
                <a:gd name="connsiteX3" fmla="*/ 0 w 1718393"/>
                <a:gd name="connsiteY3" fmla="*/ 1252890 h 1252890"/>
                <a:gd name="connsiteX4" fmla="*/ 0 w 1718393"/>
                <a:gd name="connsiteY4" fmla="*/ 0 h 1252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18393" h="1252890">
                  <a:moveTo>
                    <a:pt x="0" y="0"/>
                  </a:moveTo>
                  <a:lnTo>
                    <a:pt x="1718393" y="0"/>
                  </a:lnTo>
                  <a:lnTo>
                    <a:pt x="1718393" y="1252890"/>
                  </a:lnTo>
                  <a:lnTo>
                    <a:pt x="0" y="1252890"/>
                  </a:lnTo>
                  <a:lnTo>
                    <a:pt x="0" y="0"/>
                  </a:lnTo>
                  <a:close/>
                </a:path>
              </a:pathLst>
            </a:cu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21299999" rev="0"/>
              </a:camera>
              <a:lightRig rig="threePt" dir="t"/>
            </a:scene3d>
            <a:sp3d>
              <a:bevelB/>
            </a:sp3d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9522" tIns="0" rIns="0" bIns="0" numCol="1" spcCol="1270" anchor="t" anchorCtr="0">
              <a:noAutofit/>
            </a:bodyPr>
            <a:lstStyle/>
            <a:p>
              <a:pPr lvl="0" algn="l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3000" b="1" kern="1200" dirty="0" smtClean="0">
                  <a:solidFill>
                    <a:schemeClr val="bg1"/>
                  </a:solidFill>
                </a:rPr>
                <a:t>Virtù umane e cristiane</a:t>
              </a:r>
              <a:endParaRPr lang="it-IT" sz="3000" b="1" kern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1" name="Gruppo 40"/>
          <p:cNvGrpSpPr/>
          <p:nvPr/>
        </p:nvGrpSpPr>
        <p:grpSpPr>
          <a:xfrm>
            <a:off x="3395216" y="3707642"/>
            <a:ext cx="2164227" cy="1593578"/>
            <a:chOff x="3395216" y="3707642"/>
            <a:chExt cx="2164227" cy="1593578"/>
          </a:xfrm>
        </p:grpSpPr>
        <p:sp>
          <p:nvSpPr>
            <p:cNvPr id="27" name="Ovale 26"/>
            <p:cNvSpPr/>
            <p:nvPr/>
          </p:nvSpPr>
          <p:spPr>
            <a:xfrm>
              <a:off x="3395216" y="3707642"/>
              <a:ext cx="373635" cy="373635"/>
            </a:xfrm>
            <a:prstGeom prst="ellipse">
              <a:avLst/>
            </a:prstGeom>
            <a:scene3d>
              <a:camera prst="orthographicFront">
                <a:rot lat="0" lon="21299999" rev="0"/>
              </a:camera>
              <a:lightRig rig="threePt" dir="t"/>
            </a:scene3d>
            <a:sp3d>
              <a:bevelB/>
            </a:sp3d>
          </p:spPr>
          <p:style>
            <a:lnRef idx="2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Figura a mano libera 27"/>
            <p:cNvSpPr/>
            <p:nvPr/>
          </p:nvSpPr>
          <p:spPr>
            <a:xfrm>
              <a:off x="3651520" y="4296528"/>
              <a:ext cx="1907923" cy="1004692"/>
            </a:xfrm>
            <a:custGeom>
              <a:avLst/>
              <a:gdLst>
                <a:gd name="connsiteX0" fmla="*/ 0 w 1907923"/>
                <a:gd name="connsiteY0" fmla="*/ 0 h 1004692"/>
                <a:gd name="connsiteX1" fmla="*/ 1907923 w 1907923"/>
                <a:gd name="connsiteY1" fmla="*/ 0 h 1004692"/>
                <a:gd name="connsiteX2" fmla="*/ 1907923 w 1907923"/>
                <a:gd name="connsiteY2" fmla="*/ 1004692 h 1004692"/>
                <a:gd name="connsiteX3" fmla="*/ 0 w 1907923"/>
                <a:gd name="connsiteY3" fmla="*/ 1004692 h 1004692"/>
                <a:gd name="connsiteX4" fmla="*/ 0 w 1907923"/>
                <a:gd name="connsiteY4" fmla="*/ 0 h 1004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7923" h="1004692">
                  <a:moveTo>
                    <a:pt x="0" y="0"/>
                  </a:moveTo>
                  <a:lnTo>
                    <a:pt x="1907923" y="0"/>
                  </a:lnTo>
                  <a:lnTo>
                    <a:pt x="1907923" y="1004692"/>
                  </a:lnTo>
                  <a:lnTo>
                    <a:pt x="0" y="1004692"/>
                  </a:lnTo>
                  <a:lnTo>
                    <a:pt x="0" y="0"/>
                  </a:lnTo>
                  <a:close/>
                </a:path>
              </a:pathLst>
            </a:cu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21299999" rev="0"/>
              </a:camera>
              <a:lightRig rig="threePt" dir="t"/>
            </a:scene3d>
            <a:sp3d>
              <a:bevelB/>
            </a:sp3d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7982" tIns="0" rIns="0" bIns="0" numCol="1" spcCol="1270" anchor="t" anchorCtr="0">
              <a:noAutofit/>
            </a:bodyPr>
            <a:lstStyle/>
            <a:p>
              <a:pPr lvl="0" algn="l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3000" b="1" kern="1200" dirty="0" smtClean="0">
                  <a:solidFill>
                    <a:schemeClr val="bg1"/>
                  </a:solidFill>
                </a:rPr>
                <a:t>Cristiani si diventa</a:t>
              </a:r>
              <a:endParaRPr lang="it-IT" sz="3000" b="1" kern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7" name="Gruppo 46"/>
          <p:cNvGrpSpPr/>
          <p:nvPr/>
        </p:nvGrpSpPr>
        <p:grpSpPr>
          <a:xfrm>
            <a:off x="5589329" y="2885843"/>
            <a:ext cx="2305146" cy="2127344"/>
            <a:chOff x="5589329" y="2885843"/>
            <a:chExt cx="2305146" cy="2127344"/>
          </a:xfrm>
        </p:grpSpPr>
        <p:sp>
          <p:nvSpPr>
            <p:cNvPr id="32" name="Ovale 31"/>
            <p:cNvSpPr/>
            <p:nvPr/>
          </p:nvSpPr>
          <p:spPr>
            <a:xfrm>
              <a:off x="5589329" y="2885843"/>
              <a:ext cx="516729" cy="516729"/>
            </a:xfrm>
            <a:prstGeom prst="ellipse">
              <a:avLst/>
            </a:prstGeom>
            <a:scene3d>
              <a:camera prst="orthographicFront">
                <a:rot lat="0" lon="21299999" rev="0"/>
              </a:camera>
              <a:lightRig rig="threePt" dir="t"/>
            </a:scene3d>
            <a:sp3d>
              <a:bevelB/>
            </a:sp3d>
          </p:spPr>
          <p:style>
            <a:lnRef idx="2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9" name="Figura a mano libera 38"/>
            <p:cNvSpPr/>
            <p:nvPr/>
          </p:nvSpPr>
          <p:spPr>
            <a:xfrm>
              <a:off x="5845022" y="3682760"/>
              <a:ext cx="2049453" cy="1330427"/>
            </a:xfrm>
            <a:custGeom>
              <a:avLst/>
              <a:gdLst>
                <a:gd name="connsiteX0" fmla="*/ 0 w 2049453"/>
                <a:gd name="connsiteY0" fmla="*/ 0 h 1330427"/>
                <a:gd name="connsiteX1" fmla="*/ 2049453 w 2049453"/>
                <a:gd name="connsiteY1" fmla="*/ 0 h 1330427"/>
                <a:gd name="connsiteX2" fmla="*/ 2049453 w 2049453"/>
                <a:gd name="connsiteY2" fmla="*/ 1330427 h 1330427"/>
                <a:gd name="connsiteX3" fmla="*/ 0 w 2049453"/>
                <a:gd name="connsiteY3" fmla="*/ 1330427 h 1330427"/>
                <a:gd name="connsiteX4" fmla="*/ 0 w 2049453"/>
                <a:gd name="connsiteY4" fmla="*/ 0 h 13304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49453" h="1330427">
                  <a:moveTo>
                    <a:pt x="0" y="0"/>
                  </a:moveTo>
                  <a:lnTo>
                    <a:pt x="2049453" y="0"/>
                  </a:lnTo>
                  <a:lnTo>
                    <a:pt x="2049453" y="1330427"/>
                  </a:lnTo>
                  <a:lnTo>
                    <a:pt x="0" y="1330427"/>
                  </a:lnTo>
                  <a:lnTo>
                    <a:pt x="0" y="0"/>
                  </a:lnTo>
                  <a:close/>
                </a:path>
              </a:pathLst>
            </a:cu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21299999" rev="0"/>
              </a:camera>
              <a:lightRig rig="threePt" dir="t"/>
            </a:scene3d>
            <a:sp3d>
              <a:bevelB/>
            </a:sp3d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73804" tIns="0" rIns="0" bIns="0" numCol="1" spcCol="1270" anchor="t" anchorCtr="0">
              <a:noAutofit/>
            </a:bodyPr>
            <a:lstStyle/>
            <a:p>
              <a:pPr lvl="0" algn="l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3000" b="1" kern="1200" dirty="0" err="1" smtClean="0">
                  <a:solidFill>
                    <a:schemeClr val="bg1"/>
                  </a:solidFill>
                </a:rPr>
                <a:t>Ducere</a:t>
              </a:r>
              <a:r>
                <a:rPr lang="it-IT" sz="3000" b="1" kern="1200" dirty="0" smtClean="0">
                  <a:solidFill>
                    <a:schemeClr val="bg1"/>
                  </a:solidFill>
                </a:rPr>
                <a:t> cioè condurre</a:t>
              </a:r>
              <a:endParaRPr lang="it-IT" sz="3000" b="1" kern="1200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3229 7.40741E-7 L -1.66667E-6 7.40741E-7 " pathEditMode="relative" ptsTypes="AA">
                                      <p:cBhvr>
                                        <p:cTn id="1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o 18"/>
          <p:cNvGrpSpPr/>
          <p:nvPr/>
        </p:nvGrpSpPr>
        <p:grpSpPr>
          <a:xfrm>
            <a:off x="395536" y="45189"/>
            <a:ext cx="8229600" cy="1295579"/>
            <a:chOff x="395536" y="3429000"/>
            <a:chExt cx="8229600" cy="1295579"/>
          </a:xfrm>
        </p:grpSpPr>
        <p:grpSp>
          <p:nvGrpSpPr>
            <p:cNvPr id="3" name="Gruppo 27"/>
            <p:cNvGrpSpPr/>
            <p:nvPr/>
          </p:nvGrpSpPr>
          <p:grpSpPr>
            <a:xfrm>
              <a:off x="395536" y="3429000"/>
              <a:ext cx="8229600" cy="1295579"/>
              <a:chOff x="0" y="1068853"/>
              <a:chExt cx="8229600" cy="971684"/>
            </a:xfrm>
          </p:grpSpPr>
          <p:sp>
            <p:nvSpPr>
              <p:cNvPr id="30" name="Rettangolo arrotondato 29"/>
              <p:cNvSpPr/>
              <p:nvPr/>
            </p:nvSpPr>
            <p:spPr>
              <a:xfrm>
                <a:off x="0" y="1068853"/>
                <a:ext cx="8229600" cy="971684"/>
              </a:xfrm>
              <a:prstGeom prst="roundRect">
                <a:avLst>
                  <a:gd name="adj" fmla="val 10000"/>
                </a:avLst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hueOff val="-1750340"/>
                  <a:satOff val="20246"/>
                  <a:lumOff val="-1471"/>
                  <a:alphaOff val="0"/>
                </a:schemeClr>
              </a:fillRef>
              <a:effectRef idx="0">
                <a:schemeClr val="accent2">
                  <a:hueOff val="-1750340"/>
                  <a:satOff val="20246"/>
                  <a:lumOff val="-1471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31" name="Rettangolo 30"/>
              <p:cNvSpPr/>
              <p:nvPr/>
            </p:nvSpPr>
            <p:spPr>
              <a:xfrm>
                <a:off x="1743088" y="1068853"/>
                <a:ext cx="6486511" cy="971684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06680" tIns="106680" rIns="106680" bIns="106680" numCol="1" spcCol="1270" anchor="ctr" anchorCtr="0">
                <a:noAutofit/>
              </a:bodyPr>
              <a:lstStyle/>
              <a:p>
                <a:pPr marL="514350" lvl="0" indent="-514350" algn="l" defTabSz="1244600">
                  <a:lnSpc>
                    <a:spcPct val="80000"/>
                  </a:lnSpc>
                  <a:spcBef>
                    <a:spcPct val="0"/>
                  </a:spcBef>
                </a:pPr>
                <a:r>
                  <a:rPr lang="it-IT" sz="2000" b="1" dirty="0" smtClean="0"/>
                  <a:t>2^ parte</a:t>
                </a:r>
              </a:p>
              <a:p>
                <a:pPr marL="514350" lvl="0" indent="-514350" algn="l" defTabSz="1244600">
                  <a:lnSpc>
                    <a:spcPct val="80000"/>
                  </a:lnSpc>
                  <a:spcBef>
                    <a:spcPct val="0"/>
                  </a:spcBef>
                </a:pPr>
                <a:r>
                  <a:rPr lang="it-IT" sz="3200" b="1" kern="1200" dirty="0" smtClean="0"/>
                  <a:t>Accoglienza del mistero di Dio </a:t>
                </a:r>
              </a:p>
              <a:p>
                <a:pPr marL="514350" lvl="0" indent="-514350" algn="l" defTabSz="1244600">
                  <a:lnSpc>
                    <a:spcPct val="80000"/>
                  </a:lnSpc>
                  <a:spcBef>
                    <a:spcPct val="0"/>
                  </a:spcBef>
                </a:pPr>
                <a:r>
                  <a:rPr lang="it-IT" sz="3200" b="1" kern="1200" dirty="0" smtClean="0"/>
                  <a:t>e testimonianza cristiana</a:t>
                </a:r>
                <a:endParaRPr lang="it-IT" sz="3200" b="1" kern="1200" dirty="0"/>
              </a:p>
            </p:txBody>
          </p:sp>
        </p:grpSp>
        <p:sp>
          <p:nvSpPr>
            <p:cNvPr id="29" name="Rettangolo arrotondato 28"/>
            <p:cNvSpPr/>
            <p:nvPr/>
          </p:nvSpPr>
          <p:spPr>
            <a:xfrm>
              <a:off x="492704" y="3558558"/>
              <a:ext cx="1645920" cy="1036463"/>
            </a:xfrm>
            <a:prstGeom prst="roundRect">
              <a:avLst>
                <a:gd name="adj" fmla="val 10000"/>
              </a:avLst>
            </a:prstGeom>
            <a:blipFill rotWithShape="0">
              <a:blip r:embed="rId2" cstate="print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tint val="50000"/>
                <a:hueOff val="-2183018"/>
                <a:satOff val="19348"/>
                <a:lumOff val="1243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4" name="Gruppo 42"/>
          <p:cNvGrpSpPr/>
          <p:nvPr/>
        </p:nvGrpSpPr>
        <p:grpSpPr>
          <a:xfrm>
            <a:off x="541230" y="1541016"/>
            <a:ext cx="2610958" cy="5128344"/>
            <a:chOff x="541230" y="1541016"/>
            <a:chExt cx="2610958" cy="5128344"/>
          </a:xfrm>
        </p:grpSpPr>
        <p:sp>
          <p:nvSpPr>
            <p:cNvPr id="33" name="Figura a mano libera 32"/>
            <p:cNvSpPr/>
            <p:nvPr/>
          </p:nvSpPr>
          <p:spPr>
            <a:xfrm>
              <a:off x="541230" y="1541016"/>
              <a:ext cx="2610958" cy="5128344"/>
            </a:xfrm>
            <a:custGeom>
              <a:avLst/>
              <a:gdLst>
                <a:gd name="connsiteX0" fmla="*/ 0 w 2610958"/>
                <a:gd name="connsiteY0" fmla="*/ 261096 h 5128344"/>
                <a:gd name="connsiteX1" fmla="*/ 76474 w 2610958"/>
                <a:gd name="connsiteY1" fmla="*/ 76473 h 5128344"/>
                <a:gd name="connsiteX2" fmla="*/ 261097 w 2610958"/>
                <a:gd name="connsiteY2" fmla="*/ 0 h 5128344"/>
                <a:gd name="connsiteX3" fmla="*/ 2349862 w 2610958"/>
                <a:gd name="connsiteY3" fmla="*/ 0 h 5128344"/>
                <a:gd name="connsiteX4" fmla="*/ 2534485 w 2610958"/>
                <a:gd name="connsiteY4" fmla="*/ 76474 h 5128344"/>
                <a:gd name="connsiteX5" fmla="*/ 2610958 w 2610958"/>
                <a:gd name="connsiteY5" fmla="*/ 261097 h 5128344"/>
                <a:gd name="connsiteX6" fmla="*/ 2610958 w 2610958"/>
                <a:gd name="connsiteY6" fmla="*/ 4867248 h 5128344"/>
                <a:gd name="connsiteX7" fmla="*/ 2534485 w 2610958"/>
                <a:gd name="connsiteY7" fmla="*/ 5051871 h 5128344"/>
                <a:gd name="connsiteX8" fmla="*/ 2349862 w 2610958"/>
                <a:gd name="connsiteY8" fmla="*/ 5128344 h 5128344"/>
                <a:gd name="connsiteX9" fmla="*/ 261096 w 2610958"/>
                <a:gd name="connsiteY9" fmla="*/ 5128344 h 5128344"/>
                <a:gd name="connsiteX10" fmla="*/ 76473 w 2610958"/>
                <a:gd name="connsiteY10" fmla="*/ 5051871 h 5128344"/>
                <a:gd name="connsiteX11" fmla="*/ 0 w 2610958"/>
                <a:gd name="connsiteY11" fmla="*/ 4867248 h 5128344"/>
                <a:gd name="connsiteX12" fmla="*/ 0 w 2610958"/>
                <a:gd name="connsiteY12" fmla="*/ 261096 h 5128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610958" h="5128344">
                  <a:moveTo>
                    <a:pt x="0" y="261096"/>
                  </a:moveTo>
                  <a:cubicBezTo>
                    <a:pt x="0" y="191849"/>
                    <a:pt x="27508" y="125438"/>
                    <a:pt x="76474" y="76473"/>
                  </a:cubicBezTo>
                  <a:cubicBezTo>
                    <a:pt x="125439" y="27508"/>
                    <a:pt x="191850" y="0"/>
                    <a:pt x="261097" y="0"/>
                  </a:cubicBezTo>
                  <a:lnTo>
                    <a:pt x="2349862" y="0"/>
                  </a:lnTo>
                  <a:cubicBezTo>
                    <a:pt x="2419109" y="0"/>
                    <a:pt x="2485520" y="27508"/>
                    <a:pt x="2534485" y="76474"/>
                  </a:cubicBezTo>
                  <a:cubicBezTo>
                    <a:pt x="2583450" y="125439"/>
                    <a:pt x="2610958" y="191850"/>
                    <a:pt x="2610958" y="261097"/>
                  </a:cubicBezTo>
                  <a:lnTo>
                    <a:pt x="2610958" y="4867248"/>
                  </a:lnTo>
                  <a:cubicBezTo>
                    <a:pt x="2610958" y="4936495"/>
                    <a:pt x="2583450" y="5002906"/>
                    <a:pt x="2534485" y="5051871"/>
                  </a:cubicBezTo>
                  <a:cubicBezTo>
                    <a:pt x="2485520" y="5100836"/>
                    <a:pt x="2419109" y="5128344"/>
                    <a:pt x="2349862" y="5128344"/>
                  </a:cubicBezTo>
                  <a:lnTo>
                    <a:pt x="261096" y="5128344"/>
                  </a:lnTo>
                  <a:cubicBezTo>
                    <a:pt x="191849" y="5128344"/>
                    <a:pt x="125438" y="5100836"/>
                    <a:pt x="76473" y="5051871"/>
                  </a:cubicBezTo>
                  <a:cubicBezTo>
                    <a:pt x="27508" y="5002906"/>
                    <a:pt x="0" y="4936495"/>
                    <a:pt x="0" y="4867248"/>
                  </a:cubicBezTo>
                  <a:lnTo>
                    <a:pt x="0" y="261096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99136" tIns="2250473" rIns="199136" bIns="1224806" numCol="1" spcCol="1270" anchor="ctr" anchorCtr="0">
              <a:noAutofit/>
            </a:bodyPr>
            <a:lstStyle/>
            <a:p>
              <a:pPr lvl="0" algn="ctr" defTabSz="12446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it-IT" sz="2800" kern="120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E-DUCERE</a:t>
              </a:r>
            </a:p>
            <a:p>
              <a:pPr lvl="0" algn="ctr" defTabSz="12446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it-IT" sz="2500" kern="120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Educare alla  fede</a:t>
              </a:r>
            </a:p>
            <a:p>
              <a:pPr lvl="0" algn="ctr" defTabSz="12446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endParaRPr lang="it-IT" sz="2500" kern="1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  <a:p>
              <a:pPr lvl="0" algn="ctr" defTabSz="12446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it-IT" sz="2400" kern="120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L’evangelizzazione e la catechesi</a:t>
              </a:r>
            </a:p>
          </p:txBody>
        </p:sp>
        <p:sp>
          <p:nvSpPr>
            <p:cNvPr id="34" name="Ovale 33"/>
            <p:cNvSpPr/>
            <p:nvPr/>
          </p:nvSpPr>
          <p:spPr>
            <a:xfrm>
              <a:off x="992839" y="1721268"/>
              <a:ext cx="1707738" cy="1707738"/>
            </a:xfrm>
            <a:prstGeom prst="ellipse">
              <a:avLst/>
            </a:prstGeom>
            <a:blipFill rotWithShape="0">
              <a:blip r:embed="rId3" cstate="print"/>
              <a:stretch>
                <a:fillRect/>
              </a:stretch>
            </a:blipFill>
            <a:scene3d>
              <a:camera prst="orthographicFront"/>
              <a:lightRig rig="flat" dir="t"/>
            </a:scene3d>
            <a:sp3d z="127000" prstMaterial="plastic">
              <a:bevelT w="88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2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5" name="Gruppo 43"/>
          <p:cNvGrpSpPr/>
          <p:nvPr/>
        </p:nvGrpSpPr>
        <p:grpSpPr>
          <a:xfrm>
            <a:off x="3230516" y="1541016"/>
            <a:ext cx="2610958" cy="5128344"/>
            <a:chOff x="3230516" y="1541016"/>
            <a:chExt cx="2610958" cy="5128344"/>
          </a:xfrm>
        </p:grpSpPr>
        <p:sp>
          <p:nvSpPr>
            <p:cNvPr id="35" name="Figura a mano libera 34"/>
            <p:cNvSpPr/>
            <p:nvPr/>
          </p:nvSpPr>
          <p:spPr>
            <a:xfrm>
              <a:off x="3230516" y="1541016"/>
              <a:ext cx="2610958" cy="5128344"/>
            </a:xfrm>
            <a:custGeom>
              <a:avLst/>
              <a:gdLst>
                <a:gd name="connsiteX0" fmla="*/ 0 w 2610958"/>
                <a:gd name="connsiteY0" fmla="*/ 261096 h 5128344"/>
                <a:gd name="connsiteX1" fmla="*/ 76474 w 2610958"/>
                <a:gd name="connsiteY1" fmla="*/ 76473 h 5128344"/>
                <a:gd name="connsiteX2" fmla="*/ 261097 w 2610958"/>
                <a:gd name="connsiteY2" fmla="*/ 0 h 5128344"/>
                <a:gd name="connsiteX3" fmla="*/ 2349862 w 2610958"/>
                <a:gd name="connsiteY3" fmla="*/ 0 h 5128344"/>
                <a:gd name="connsiteX4" fmla="*/ 2534485 w 2610958"/>
                <a:gd name="connsiteY4" fmla="*/ 76474 h 5128344"/>
                <a:gd name="connsiteX5" fmla="*/ 2610958 w 2610958"/>
                <a:gd name="connsiteY5" fmla="*/ 261097 h 5128344"/>
                <a:gd name="connsiteX6" fmla="*/ 2610958 w 2610958"/>
                <a:gd name="connsiteY6" fmla="*/ 4867248 h 5128344"/>
                <a:gd name="connsiteX7" fmla="*/ 2534485 w 2610958"/>
                <a:gd name="connsiteY7" fmla="*/ 5051871 h 5128344"/>
                <a:gd name="connsiteX8" fmla="*/ 2349862 w 2610958"/>
                <a:gd name="connsiteY8" fmla="*/ 5128344 h 5128344"/>
                <a:gd name="connsiteX9" fmla="*/ 261096 w 2610958"/>
                <a:gd name="connsiteY9" fmla="*/ 5128344 h 5128344"/>
                <a:gd name="connsiteX10" fmla="*/ 76473 w 2610958"/>
                <a:gd name="connsiteY10" fmla="*/ 5051871 h 5128344"/>
                <a:gd name="connsiteX11" fmla="*/ 0 w 2610958"/>
                <a:gd name="connsiteY11" fmla="*/ 4867248 h 5128344"/>
                <a:gd name="connsiteX12" fmla="*/ 0 w 2610958"/>
                <a:gd name="connsiteY12" fmla="*/ 261096 h 5128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610958" h="5128344">
                  <a:moveTo>
                    <a:pt x="0" y="261096"/>
                  </a:moveTo>
                  <a:cubicBezTo>
                    <a:pt x="0" y="191849"/>
                    <a:pt x="27508" y="125438"/>
                    <a:pt x="76474" y="76473"/>
                  </a:cubicBezTo>
                  <a:cubicBezTo>
                    <a:pt x="125439" y="27508"/>
                    <a:pt x="191850" y="0"/>
                    <a:pt x="261097" y="0"/>
                  </a:cubicBezTo>
                  <a:lnTo>
                    <a:pt x="2349862" y="0"/>
                  </a:lnTo>
                  <a:cubicBezTo>
                    <a:pt x="2419109" y="0"/>
                    <a:pt x="2485520" y="27508"/>
                    <a:pt x="2534485" y="76474"/>
                  </a:cubicBezTo>
                  <a:cubicBezTo>
                    <a:pt x="2583450" y="125439"/>
                    <a:pt x="2610958" y="191850"/>
                    <a:pt x="2610958" y="261097"/>
                  </a:cubicBezTo>
                  <a:lnTo>
                    <a:pt x="2610958" y="4867248"/>
                  </a:lnTo>
                  <a:cubicBezTo>
                    <a:pt x="2610958" y="4936495"/>
                    <a:pt x="2583450" y="5002906"/>
                    <a:pt x="2534485" y="5051871"/>
                  </a:cubicBezTo>
                  <a:cubicBezTo>
                    <a:pt x="2485520" y="5100836"/>
                    <a:pt x="2419109" y="5128344"/>
                    <a:pt x="2349862" y="5128344"/>
                  </a:cubicBezTo>
                  <a:lnTo>
                    <a:pt x="261096" y="5128344"/>
                  </a:lnTo>
                  <a:cubicBezTo>
                    <a:pt x="191849" y="5128344"/>
                    <a:pt x="125438" y="5100836"/>
                    <a:pt x="76473" y="5051871"/>
                  </a:cubicBezTo>
                  <a:cubicBezTo>
                    <a:pt x="27508" y="5002906"/>
                    <a:pt x="0" y="4936495"/>
                    <a:pt x="0" y="4867248"/>
                  </a:cubicBezTo>
                  <a:lnTo>
                    <a:pt x="0" y="261096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2051337" rIns="0" bIns="1025670" numCol="1" spcCol="1270" anchor="ctr" anchorCtr="0">
              <a:noAutofit/>
            </a:bodyPr>
            <a:lstStyle/>
            <a:p>
              <a:pPr lvl="0" algn="ctr" defTabSz="12446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it-IT" sz="2800" kern="1200" baseline="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INTUS-DUCERE</a:t>
              </a:r>
              <a:r>
                <a:rPr lang="it-IT" sz="2800" kern="120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 </a:t>
              </a:r>
            </a:p>
            <a:p>
              <a:pPr lvl="0" algn="ctr" defTabSz="12446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it-IT" sz="2400" kern="120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Educare alla speranza</a:t>
              </a:r>
            </a:p>
            <a:p>
              <a:pPr lvl="0" algn="ctr" defTabSz="12446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endParaRPr lang="it-IT" sz="2400" kern="1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  <a:p>
              <a:pPr lvl="0" algn="ctr" defTabSz="12446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it-IT" sz="2400" kern="120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La preghiera </a:t>
              </a:r>
            </a:p>
            <a:p>
              <a:pPr lvl="0" algn="ctr" defTabSz="12446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it-IT" sz="2400" kern="120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e la liturgia</a:t>
              </a:r>
              <a:endParaRPr lang="it-IT" sz="2400" kern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  <p:sp>
          <p:nvSpPr>
            <p:cNvPr id="36" name="Ovale 35"/>
            <p:cNvSpPr/>
            <p:nvPr/>
          </p:nvSpPr>
          <p:spPr>
            <a:xfrm>
              <a:off x="3682126" y="1721268"/>
              <a:ext cx="1707738" cy="1707738"/>
            </a:xfrm>
            <a:prstGeom prst="ellipse">
              <a:avLst/>
            </a:prstGeom>
            <a:blipFill rotWithShape="0">
              <a:blip r:embed="rId4" cstate="print"/>
              <a:stretch>
                <a:fillRect/>
              </a:stretch>
            </a:blipFill>
            <a:scene3d>
              <a:camera prst="orthographicFront"/>
              <a:lightRig rig="flat" dir="t"/>
            </a:scene3d>
            <a:sp3d z="127000" prstMaterial="plastic">
              <a:bevelT w="88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3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6" name="Gruppo 44"/>
          <p:cNvGrpSpPr/>
          <p:nvPr/>
        </p:nvGrpSpPr>
        <p:grpSpPr>
          <a:xfrm>
            <a:off x="5919803" y="1541016"/>
            <a:ext cx="2610958" cy="5128344"/>
            <a:chOff x="5919803" y="1541016"/>
            <a:chExt cx="2610958" cy="5128344"/>
          </a:xfrm>
        </p:grpSpPr>
        <p:sp>
          <p:nvSpPr>
            <p:cNvPr id="37" name="Figura a mano libera 36"/>
            <p:cNvSpPr/>
            <p:nvPr/>
          </p:nvSpPr>
          <p:spPr>
            <a:xfrm>
              <a:off x="5919803" y="1541016"/>
              <a:ext cx="2610958" cy="5128344"/>
            </a:xfrm>
            <a:custGeom>
              <a:avLst/>
              <a:gdLst>
                <a:gd name="connsiteX0" fmla="*/ 0 w 2610958"/>
                <a:gd name="connsiteY0" fmla="*/ 261096 h 5128344"/>
                <a:gd name="connsiteX1" fmla="*/ 76474 w 2610958"/>
                <a:gd name="connsiteY1" fmla="*/ 76473 h 5128344"/>
                <a:gd name="connsiteX2" fmla="*/ 261097 w 2610958"/>
                <a:gd name="connsiteY2" fmla="*/ 0 h 5128344"/>
                <a:gd name="connsiteX3" fmla="*/ 2349862 w 2610958"/>
                <a:gd name="connsiteY3" fmla="*/ 0 h 5128344"/>
                <a:gd name="connsiteX4" fmla="*/ 2534485 w 2610958"/>
                <a:gd name="connsiteY4" fmla="*/ 76474 h 5128344"/>
                <a:gd name="connsiteX5" fmla="*/ 2610958 w 2610958"/>
                <a:gd name="connsiteY5" fmla="*/ 261097 h 5128344"/>
                <a:gd name="connsiteX6" fmla="*/ 2610958 w 2610958"/>
                <a:gd name="connsiteY6" fmla="*/ 4867248 h 5128344"/>
                <a:gd name="connsiteX7" fmla="*/ 2534485 w 2610958"/>
                <a:gd name="connsiteY7" fmla="*/ 5051871 h 5128344"/>
                <a:gd name="connsiteX8" fmla="*/ 2349862 w 2610958"/>
                <a:gd name="connsiteY8" fmla="*/ 5128344 h 5128344"/>
                <a:gd name="connsiteX9" fmla="*/ 261096 w 2610958"/>
                <a:gd name="connsiteY9" fmla="*/ 5128344 h 5128344"/>
                <a:gd name="connsiteX10" fmla="*/ 76473 w 2610958"/>
                <a:gd name="connsiteY10" fmla="*/ 5051871 h 5128344"/>
                <a:gd name="connsiteX11" fmla="*/ 0 w 2610958"/>
                <a:gd name="connsiteY11" fmla="*/ 4867248 h 5128344"/>
                <a:gd name="connsiteX12" fmla="*/ 0 w 2610958"/>
                <a:gd name="connsiteY12" fmla="*/ 261096 h 5128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610958" h="5128344">
                  <a:moveTo>
                    <a:pt x="0" y="261096"/>
                  </a:moveTo>
                  <a:cubicBezTo>
                    <a:pt x="0" y="191849"/>
                    <a:pt x="27508" y="125438"/>
                    <a:pt x="76474" y="76473"/>
                  </a:cubicBezTo>
                  <a:cubicBezTo>
                    <a:pt x="125439" y="27508"/>
                    <a:pt x="191850" y="0"/>
                    <a:pt x="261097" y="0"/>
                  </a:cubicBezTo>
                  <a:lnTo>
                    <a:pt x="2349862" y="0"/>
                  </a:lnTo>
                  <a:cubicBezTo>
                    <a:pt x="2419109" y="0"/>
                    <a:pt x="2485520" y="27508"/>
                    <a:pt x="2534485" y="76474"/>
                  </a:cubicBezTo>
                  <a:cubicBezTo>
                    <a:pt x="2583450" y="125439"/>
                    <a:pt x="2610958" y="191850"/>
                    <a:pt x="2610958" y="261097"/>
                  </a:cubicBezTo>
                  <a:lnTo>
                    <a:pt x="2610958" y="4867248"/>
                  </a:lnTo>
                  <a:cubicBezTo>
                    <a:pt x="2610958" y="4936495"/>
                    <a:pt x="2583450" y="5002906"/>
                    <a:pt x="2534485" y="5051871"/>
                  </a:cubicBezTo>
                  <a:cubicBezTo>
                    <a:pt x="2485520" y="5100836"/>
                    <a:pt x="2419109" y="5128344"/>
                    <a:pt x="2349862" y="5128344"/>
                  </a:cubicBezTo>
                  <a:lnTo>
                    <a:pt x="261096" y="5128344"/>
                  </a:lnTo>
                  <a:cubicBezTo>
                    <a:pt x="191849" y="5128344"/>
                    <a:pt x="125438" y="5100836"/>
                    <a:pt x="76473" y="5051871"/>
                  </a:cubicBezTo>
                  <a:cubicBezTo>
                    <a:pt x="27508" y="5002906"/>
                    <a:pt x="0" y="4936495"/>
                    <a:pt x="0" y="4867248"/>
                  </a:cubicBezTo>
                  <a:lnTo>
                    <a:pt x="0" y="261096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99136" tIns="2250473" rIns="199136" bIns="1224806" numCol="1" spcCol="1270" anchor="ctr" anchorCtr="0">
              <a:noAutofit/>
            </a:bodyPr>
            <a:lstStyle/>
            <a:p>
              <a:pPr lvl="0" algn="ctr" defTabSz="12446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it-IT" sz="2800" kern="1200" baseline="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TRA-DUCERE</a:t>
              </a:r>
              <a:r>
                <a:rPr lang="it-IT" sz="2800" kern="120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 </a:t>
              </a:r>
            </a:p>
            <a:p>
              <a:pPr lvl="0" algn="ctr" defTabSz="12446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it-IT" sz="2400" kern="120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Educare alla carità</a:t>
              </a:r>
            </a:p>
            <a:p>
              <a:pPr lvl="0" algn="ctr" defTabSz="12446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endParaRPr lang="it-IT" sz="2400" kern="1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  <a:p>
              <a:pPr lvl="0" algn="ctr" defTabSz="12446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it-IT" sz="2400" kern="120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La testimonianza  </a:t>
              </a:r>
            </a:p>
            <a:p>
              <a:pPr lvl="0" algn="ctr" defTabSz="12446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it-IT" sz="2400" kern="120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dell’amore</a:t>
              </a:r>
            </a:p>
          </p:txBody>
        </p:sp>
        <p:sp>
          <p:nvSpPr>
            <p:cNvPr id="38" name="Ovale 37"/>
            <p:cNvSpPr/>
            <p:nvPr/>
          </p:nvSpPr>
          <p:spPr>
            <a:xfrm>
              <a:off x="6371413" y="1721268"/>
              <a:ext cx="1707738" cy="1707738"/>
            </a:xfrm>
            <a:prstGeom prst="ellipse">
              <a:avLst/>
            </a:prstGeom>
            <a:blipFill rotWithShape="0">
              <a:blip r:embed="rId5" cstate="print"/>
              <a:stretch>
                <a:fillRect/>
              </a:stretch>
            </a:blipFill>
            <a:scene3d>
              <a:camera prst="orthographicFront"/>
              <a:lightRig rig="flat" dir="t"/>
            </a:scene3d>
            <a:sp3d z="127000" prstMaterial="plastic">
              <a:bevelT w="88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4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7" name="Gruppo 45"/>
          <p:cNvGrpSpPr/>
          <p:nvPr/>
        </p:nvGrpSpPr>
        <p:grpSpPr>
          <a:xfrm>
            <a:off x="859267" y="5828103"/>
            <a:ext cx="7353456" cy="841257"/>
            <a:chOff x="859267" y="5828103"/>
            <a:chExt cx="7353456" cy="769251"/>
          </a:xfrm>
        </p:grpSpPr>
        <p:sp>
          <p:nvSpPr>
            <p:cNvPr id="42" name="Freccia bidirezionale orizzontale 41"/>
            <p:cNvSpPr/>
            <p:nvPr/>
          </p:nvSpPr>
          <p:spPr>
            <a:xfrm>
              <a:off x="859267" y="5828103"/>
              <a:ext cx="7353456" cy="769251"/>
            </a:xfrm>
            <a:prstGeom prst="leftRightArrow">
              <a:avLst/>
            </a:prstGeom>
            <a:scene3d>
              <a:camera prst="orthographicFront"/>
              <a:lightRig rig="flat" dir="t"/>
            </a:scene3d>
            <a:sp3d z="190500"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40000"/>
                <a:hueOff val="0"/>
                <a:satOff val="0"/>
                <a:lumOff val="0"/>
                <a:alphaOff val="0"/>
              </a:schemeClr>
            </a:fillRef>
            <a:effectRef idx="3">
              <a:schemeClr val="accent2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4" name="CasellaDiTesto 23"/>
            <p:cNvSpPr txBox="1"/>
            <p:nvPr/>
          </p:nvSpPr>
          <p:spPr>
            <a:xfrm>
              <a:off x="1187624" y="6021289"/>
              <a:ext cx="66967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2400" b="1" dirty="0" smtClean="0">
                  <a:solidFill>
                    <a:schemeClr val="accent2">
                      <a:lumMod val="75000"/>
                    </a:schemeClr>
                  </a:solidFill>
                </a:rPr>
                <a:t>In una continua circolarità e reciprocità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Gruppo 60"/>
          <p:cNvGrpSpPr/>
          <p:nvPr/>
        </p:nvGrpSpPr>
        <p:grpSpPr>
          <a:xfrm>
            <a:off x="971600" y="1916832"/>
            <a:ext cx="7344816" cy="4797152"/>
            <a:chOff x="971600" y="1916832"/>
            <a:chExt cx="7344816" cy="4797152"/>
          </a:xfrm>
        </p:grpSpPr>
        <p:sp>
          <p:nvSpPr>
            <p:cNvPr id="57" name="Ovale 56"/>
            <p:cNvSpPr/>
            <p:nvPr/>
          </p:nvSpPr>
          <p:spPr>
            <a:xfrm>
              <a:off x="971600" y="1916832"/>
              <a:ext cx="7344816" cy="4536504"/>
            </a:xfrm>
            <a:prstGeom prst="ellipse">
              <a:avLst/>
            </a:prstGeom>
            <a:noFill/>
            <a:ln w="79375" cap="rnd" cmpd="tri">
              <a:gradFill flip="none" rotWithShape="1">
                <a:gsLst>
                  <a:gs pos="2900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  <a:gs pos="100000">
                    <a:srgbClr val="4D0808"/>
                  </a:gs>
                </a:gsLst>
                <a:path path="circle">
                  <a:fillToRect l="100000" t="100000"/>
                </a:path>
                <a:tileRect r="-100000" b="-10000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0" name="Figura a mano libera 59"/>
            <p:cNvSpPr/>
            <p:nvPr/>
          </p:nvSpPr>
          <p:spPr>
            <a:xfrm>
              <a:off x="1043608" y="6093296"/>
              <a:ext cx="7272808" cy="620688"/>
            </a:xfrm>
            <a:custGeom>
              <a:avLst/>
              <a:gdLst>
                <a:gd name="connsiteX0" fmla="*/ 0 w 2037910"/>
                <a:gd name="connsiteY0" fmla="*/ 163033 h 1630328"/>
                <a:gd name="connsiteX1" fmla="*/ 47751 w 2037910"/>
                <a:gd name="connsiteY1" fmla="*/ 47751 h 1630328"/>
                <a:gd name="connsiteX2" fmla="*/ 163033 w 2037910"/>
                <a:gd name="connsiteY2" fmla="*/ 0 h 1630328"/>
                <a:gd name="connsiteX3" fmla="*/ 1874877 w 2037910"/>
                <a:gd name="connsiteY3" fmla="*/ 0 h 1630328"/>
                <a:gd name="connsiteX4" fmla="*/ 1990159 w 2037910"/>
                <a:gd name="connsiteY4" fmla="*/ 47751 h 1630328"/>
                <a:gd name="connsiteX5" fmla="*/ 2037910 w 2037910"/>
                <a:gd name="connsiteY5" fmla="*/ 163033 h 1630328"/>
                <a:gd name="connsiteX6" fmla="*/ 2037910 w 2037910"/>
                <a:gd name="connsiteY6" fmla="*/ 1467295 h 1630328"/>
                <a:gd name="connsiteX7" fmla="*/ 1990159 w 2037910"/>
                <a:gd name="connsiteY7" fmla="*/ 1582577 h 1630328"/>
                <a:gd name="connsiteX8" fmla="*/ 1874877 w 2037910"/>
                <a:gd name="connsiteY8" fmla="*/ 1630328 h 1630328"/>
                <a:gd name="connsiteX9" fmla="*/ 163033 w 2037910"/>
                <a:gd name="connsiteY9" fmla="*/ 1630328 h 1630328"/>
                <a:gd name="connsiteX10" fmla="*/ 47751 w 2037910"/>
                <a:gd name="connsiteY10" fmla="*/ 1582577 h 1630328"/>
                <a:gd name="connsiteX11" fmla="*/ 0 w 2037910"/>
                <a:gd name="connsiteY11" fmla="*/ 1467295 h 1630328"/>
                <a:gd name="connsiteX12" fmla="*/ 0 w 2037910"/>
                <a:gd name="connsiteY12" fmla="*/ 163033 h 16303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37910" h="1630328">
                  <a:moveTo>
                    <a:pt x="0" y="163033"/>
                  </a:moveTo>
                  <a:cubicBezTo>
                    <a:pt x="0" y="119794"/>
                    <a:pt x="17177" y="78326"/>
                    <a:pt x="47751" y="47751"/>
                  </a:cubicBezTo>
                  <a:cubicBezTo>
                    <a:pt x="78326" y="17176"/>
                    <a:pt x="119794" y="0"/>
                    <a:pt x="163033" y="0"/>
                  </a:cubicBezTo>
                  <a:lnTo>
                    <a:pt x="1874877" y="0"/>
                  </a:lnTo>
                  <a:cubicBezTo>
                    <a:pt x="1918116" y="0"/>
                    <a:pt x="1959584" y="17177"/>
                    <a:pt x="1990159" y="47751"/>
                  </a:cubicBezTo>
                  <a:cubicBezTo>
                    <a:pt x="2020734" y="78326"/>
                    <a:pt x="2037910" y="119794"/>
                    <a:pt x="2037910" y="163033"/>
                  </a:cubicBezTo>
                  <a:lnTo>
                    <a:pt x="2037910" y="1467295"/>
                  </a:lnTo>
                  <a:cubicBezTo>
                    <a:pt x="2037910" y="1510534"/>
                    <a:pt x="2020733" y="1552002"/>
                    <a:pt x="1990159" y="1582577"/>
                  </a:cubicBezTo>
                  <a:cubicBezTo>
                    <a:pt x="1959584" y="1613152"/>
                    <a:pt x="1918116" y="1630328"/>
                    <a:pt x="1874877" y="1630328"/>
                  </a:cubicBezTo>
                  <a:lnTo>
                    <a:pt x="163033" y="1630328"/>
                  </a:lnTo>
                  <a:cubicBezTo>
                    <a:pt x="119794" y="1630328"/>
                    <a:pt x="78326" y="1613151"/>
                    <a:pt x="47751" y="1582577"/>
                  </a:cubicBezTo>
                  <a:cubicBezTo>
                    <a:pt x="17176" y="1552002"/>
                    <a:pt x="0" y="1510534"/>
                    <a:pt x="0" y="1467295"/>
                  </a:cubicBezTo>
                  <a:lnTo>
                    <a:pt x="0" y="163033"/>
                  </a:lnTo>
                  <a:close/>
                </a:path>
              </a:pathLst>
            </a:custGeom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  <a:scene3d>
              <a:camera prst="perspectiveRelaxedModerately" zoom="92000"/>
              <a:lightRig rig="balanced" dir="t">
                <a:rot lat="0" lon="0" rev="12700000"/>
              </a:lightRig>
            </a:scene3d>
            <a:sp3d prstMaterial="plastic">
              <a:bevelT w="50800" h="50800"/>
              <a:bevelB w="50800" h="508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9186" tIns="99186" rIns="99186" bIns="99186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3600" kern="120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Alleanze educative ad </a:t>
              </a:r>
              <a:r>
                <a:rPr lang="it-IT" sz="3600" kern="1200" dirty="0" err="1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intra</a:t>
              </a:r>
              <a:r>
                <a:rPr lang="it-IT" sz="3600" kern="120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 e ad extra</a:t>
              </a:r>
              <a:endParaRPr lang="it-IT" sz="3600" kern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</p:grpSp>
      <p:grpSp>
        <p:nvGrpSpPr>
          <p:cNvPr id="25" name="Gruppo 24"/>
          <p:cNvGrpSpPr/>
          <p:nvPr/>
        </p:nvGrpSpPr>
        <p:grpSpPr>
          <a:xfrm>
            <a:off x="467544" y="45189"/>
            <a:ext cx="8352928" cy="1295579"/>
            <a:chOff x="467544" y="45189"/>
            <a:chExt cx="8352928" cy="1295579"/>
          </a:xfrm>
        </p:grpSpPr>
        <p:grpSp>
          <p:nvGrpSpPr>
            <p:cNvPr id="6" name="Gruppo 37"/>
            <p:cNvGrpSpPr/>
            <p:nvPr/>
          </p:nvGrpSpPr>
          <p:grpSpPr>
            <a:xfrm>
              <a:off x="467544" y="45189"/>
              <a:ext cx="8352928" cy="1295579"/>
              <a:chOff x="0" y="2137706"/>
              <a:chExt cx="8352928" cy="971684"/>
            </a:xfrm>
          </p:grpSpPr>
          <p:sp>
            <p:nvSpPr>
              <p:cNvPr id="40" name="Rettangolo arrotondato 39"/>
              <p:cNvSpPr/>
              <p:nvPr/>
            </p:nvSpPr>
            <p:spPr>
              <a:xfrm>
                <a:off x="0" y="2137706"/>
                <a:ext cx="8229600" cy="971684"/>
              </a:xfrm>
              <a:prstGeom prst="roundRect">
                <a:avLst>
                  <a:gd name="adj" fmla="val 10000"/>
                </a:avLst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hueOff val="-3500680"/>
                  <a:satOff val="40491"/>
                  <a:lumOff val="-2941"/>
                  <a:alphaOff val="0"/>
                </a:schemeClr>
              </a:fillRef>
              <a:effectRef idx="0">
                <a:schemeClr val="accent2">
                  <a:hueOff val="-3500680"/>
                  <a:satOff val="40491"/>
                  <a:lumOff val="-2941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41" name="Rettangolo 40"/>
              <p:cNvSpPr/>
              <p:nvPr/>
            </p:nvSpPr>
            <p:spPr>
              <a:xfrm>
                <a:off x="1743088" y="2137706"/>
                <a:ext cx="6609840" cy="971684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06680" tIns="106680" rIns="106680" bIns="106680" numCol="1" spcCol="1270" anchor="ctr" anchorCtr="0">
                <a:noAutofit/>
              </a:bodyPr>
              <a:lstStyle/>
              <a:p>
                <a:pPr lvl="0" algn="l" defTabSz="1244600">
                  <a:lnSpc>
                    <a:spcPct val="90000"/>
                  </a:lnSpc>
                  <a:spcBef>
                    <a:spcPct val="0"/>
                  </a:spcBef>
                </a:pPr>
                <a:r>
                  <a:rPr lang="it-IT" sz="2000" dirty="0" smtClean="0"/>
                  <a:t>3^ parte</a:t>
                </a:r>
                <a:endParaRPr lang="it-IT" sz="2000" kern="1200" dirty="0" smtClean="0"/>
              </a:p>
              <a:p>
                <a:pPr lvl="0" algn="l" defTabSz="1244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it-IT" sz="3000" b="1" kern="1200" dirty="0" smtClean="0"/>
                  <a:t>Prospettive e obiettivi dell’agire pastorale, nel segno del </a:t>
                </a:r>
                <a:r>
                  <a:rPr lang="it-IT" sz="3000" b="1" kern="1200" dirty="0" err="1" smtClean="0"/>
                  <a:t>cum-ducere</a:t>
                </a:r>
                <a:endParaRPr lang="it-IT" sz="3000" b="1" kern="1200" dirty="0"/>
              </a:p>
            </p:txBody>
          </p:sp>
        </p:grpSp>
        <p:sp>
          <p:nvSpPr>
            <p:cNvPr id="39" name="Rettangolo arrotondato 38"/>
            <p:cNvSpPr/>
            <p:nvPr/>
          </p:nvSpPr>
          <p:spPr>
            <a:xfrm>
              <a:off x="564712" y="174748"/>
              <a:ext cx="1645920" cy="1036463"/>
            </a:xfrm>
            <a:prstGeom prst="roundRect">
              <a:avLst>
                <a:gd name="adj" fmla="val 10000"/>
              </a:avLst>
            </a:prstGeom>
            <a:blipFill rotWithShape="0">
              <a:blip r:embed="rId2" cstate="print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tint val="50000"/>
                <a:hueOff val="-4366035"/>
                <a:satOff val="38696"/>
                <a:lumOff val="2486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sp>
        <p:nvSpPr>
          <p:cNvPr id="28" name="Figura a mano libera 27"/>
          <p:cNvSpPr/>
          <p:nvPr/>
        </p:nvSpPr>
        <p:spPr>
          <a:xfrm>
            <a:off x="3203848" y="3717032"/>
            <a:ext cx="2664296" cy="2520280"/>
          </a:xfrm>
          <a:custGeom>
            <a:avLst/>
            <a:gdLst>
              <a:gd name="connsiteX0" fmla="*/ 0 w 2145168"/>
              <a:gd name="connsiteY0" fmla="*/ 1072584 h 2145168"/>
              <a:gd name="connsiteX1" fmla="*/ 314154 w 2145168"/>
              <a:gd name="connsiteY1" fmla="*/ 314153 h 2145168"/>
              <a:gd name="connsiteX2" fmla="*/ 1072586 w 2145168"/>
              <a:gd name="connsiteY2" fmla="*/ 2 h 2145168"/>
              <a:gd name="connsiteX3" fmla="*/ 1831017 w 2145168"/>
              <a:gd name="connsiteY3" fmla="*/ 314156 h 2145168"/>
              <a:gd name="connsiteX4" fmla="*/ 2145168 w 2145168"/>
              <a:gd name="connsiteY4" fmla="*/ 1072588 h 2145168"/>
              <a:gd name="connsiteX5" fmla="*/ 1831015 w 2145168"/>
              <a:gd name="connsiteY5" fmla="*/ 1831020 h 2145168"/>
              <a:gd name="connsiteX6" fmla="*/ 1072583 w 2145168"/>
              <a:gd name="connsiteY6" fmla="*/ 2145172 h 2145168"/>
              <a:gd name="connsiteX7" fmla="*/ 314152 w 2145168"/>
              <a:gd name="connsiteY7" fmla="*/ 1831019 h 2145168"/>
              <a:gd name="connsiteX8" fmla="*/ 0 w 2145168"/>
              <a:gd name="connsiteY8" fmla="*/ 1072587 h 2145168"/>
              <a:gd name="connsiteX9" fmla="*/ 0 w 2145168"/>
              <a:gd name="connsiteY9" fmla="*/ 1072584 h 2145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45168" h="2145168">
                <a:moveTo>
                  <a:pt x="0" y="1072584"/>
                </a:moveTo>
                <a:cubicBezTo>
                  <a:pt x="0" y="788117"/>
                  <a:pt x="113005" y="515301"/>
                  <a:pt x="314154" y="314153"/>
                </a:cubicBezTo>
                <a:cubicBezTo>
                  <a:pt x="515303" y="113005"/>
                  <a:pt x="788119" y="1"/>
                  <a:pt x="1072586" y="2"/>
                </a:cubicBezTo>
                <a:cubicBezTo>
                  <a:pt x="1357053" y="2"/>
                  <a:pt x="1629869" y="113007"/>
                  <a:pt x="1831017" y="314156"/>
                </a:cubicBezTo>
                <a:cubicBezTo>
                  <a:pt x="2032165" y="515305"/>
                  <a:pt x="2145169" y="788121"/>
                  <a:pt x="2145168" y="1072588"/>
                </a:cubicBezTo>
                <a:cubicBezTo>
                  <a:pt x="2145168" y="1357055"/>
                  <a:pt x="2032164" y="1629871"/>
                  <a:pt x="1831015" y="1831020"/>
                </a:cubicBezTo>
                <a:cubicBezTo>
                  <a:pt x="1629866" y="2032169"/>
                  <a:pt x="1357050" y="2145173"/>
                  <a:pt x="1072583" y="2145172"/>
                </a:cubicBezTo>
                <a:cubicBezTo>
                  <a:pt x="788116" y="2145172"/>
                  <a:pt x="515300" y="2032168"/>
                  <a:pt x="314152" y="1831019"/>
                </a:cubicBezTo>
                <a:cubicBezTo>
                  <a:pt x="113004" y="1629870"/>
                  <a:pt x="0" y="1357054"/>
                  <a:pt x="0" y="1072587"/>
                </a:cubicBezTo>
                <a:lnTo>
                  <a:pt x="0" y="1072584"/>
                </a:lnTo>
                <a:close/>
              </a:path>
            </a:pathLst>
          </a:custGeom>
          <a:scene3d>
            <a:camera prst="perspectiveRelaxedModerately" zoom="92000"/>
            <a:lightRig rig="balanced" dir="t">
              <a:rot lat="0" lon="0" rev="12700000"/>
            </a:lightRig>
          </a:scene3d>
          <a:sp3d prstMaterial="plastic">
            <a:bevelT w="50800" h="50800"/>
            <a:bevelB w="50800" h="508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14153" tIns="314152" rIns="314153" bIns="314152" numCol="1" spcCol="1270" anchor="t" anchorCtr="0">
            <a:noAutofit/>
          </a:bodyPr>
          <a:lstStyle/>
          <a:p>
            <a:pPr lvl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2800" b="1" kern="1200" dirty="0" smtClean="0"/>
              <a:t>Educazione</a:t>
            </a:r>
          </a:p>
          <a:p>
            <a:pPr lvl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2000" b="1" i="1" kern="1200" dirty="0" smtClean="0"/>
              <a:t>* Prospettive</a:t>
            </a:r>
            <a:endParaRPr lang="it-IT" sz="2000" b="1" i="1" kern="1200" dirty="0" smtClean="0"/>
          </a:p>
          <a:p>
            <a:pPr lvl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2000" b="1" i="1" kern="1200" dirty="0" smtClean="0"/>
              <a:t>* </a:t>
            </a:r>
            <a:r>
              <a:rPr lang="it-IT" sz="2000" b="1" i="1" kern="1200" dirty="0" smtClean="0"/>
              <a:t>Obiettivi </a:t>
            </a:r>
            <a:r>
              <a:rPr lang="it-IT" sz="2000" b="1" i="1" kern="1200" dirty="0" smtClean="0"/>
              <a:t>di </a:t>
            </a:r>
            <a:r>
              <a:rPr lang="it-IT" sz="2000" b="1" i="1" kern="1200" dirty="0" smtClean="0"/>
              <a:t>impegno </a:t>
            </a:r>
            <a:r>
              <a:rPr lang="it-IT" sz="2000" i="1" kern="1200" dirty="0" smtClean="0"/>
              <a:t>parrocchiali e diocesani </a:t>
            </a:r>
            <a:r>
              <a:rPr lang="it-IT" sz="2000" i="1" kern="1200" dirty="0" smtClean="0"/>
              <a:t>(28+21)</a:t>
            </a:r>
          </a:p>
          <a:p>
            <a:pPr lvl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it-IT" sz="2000" b="1" kern="1200" dirty="0" smtClean="0"/>
          </a:p>
          <a:p>
            <a:pPr lvl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it-IT" sz="2300" kern="1200" dirty="0"/>
          </a:p>
        </p:txBody>
      </p:sp>
      <p:grpSp>
        <p:nvGrpSpPr>
          <p:cNvPr id="45" name="Gruppo 44"/>
          <p:cNvGrpSpPr/>
          <p:nvPr/>
        </p:nvGrpSpPr>
        <p:grpSpPr>
          <a:xfrm>
            <a:off x="323528" y="4205548"/>
            <a:ext cx="3044238" cy="1630328"/>
            <a:chOff x="401330" y="4060982"/>
            <a:chExt cx="3044238" cy="1630328"/>
          </a:xfrm>
        </p:grpSpPr>
        <p:sp>
          <p:nvSpPr>
            <p:cNvPr id="32" name="Freccia a sinistra 31"/>
            <p:cNvSpPr/>
            <p:nvPr/>
          </p:nvSpPr>
          <p:spPr>
            <a:xfrm>
              <a:off x="2558373" y="4688259"/>
              <a:ext cx="887195" cy="611373"/>
            </a:xfrm>
            <a:prstGeom prst="leftArrow">
              <a:avLst>
                <a:gd name="adj1" fmla="val 60000"/>
                <a:gd name="adj2" fmla="val 50000"/>
              </a:avLst>
            </a:prstGeom>
            <a:scene3d>
              <a:camera prst="perspectiveRelaxedModerately" zoom="92000"/>
              <a:lightRig rig="balanced" dir="t">
                <a:rot lat="0" lon="0" rev="12700000"/>
              </a:lightRig>
            </a:scene3d>
            <a:sp3d z="-54080" prstMaterial="plastic">
              <a:bevelT w="25400" h="25400"/>
              <a:bevelB w="25400" h="25400"/>
            </a:sp3d>
          </p:spPr>
          <p:style>
            <a:lnRef idx="1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3" name="Figura a mano libera 32"/>
            <p:cNvSpPr/>
            <p:nvPr/>
          </p:nvSpPr>
          <p:spPr>
            <a:xfrm>
              <a:off x="401330" y="4060982"/>
              <a:ext cx="2037910" cy="1630328"/>
            </a:xfrm>
            <a:custGeom>
              <a:avLst/>
              <a:gdLst>
                <a:gd name="connsiteX0" fmla="*/ 0 w 2037910"/>
                <a:gd name="connsiteY0" fmla="*/ 163033 h 1630328"/>
                <a:gd name="connsiteX1" fmla="*/ 47751 w 2037910"/>
                <a:gd name="connsiteY1" fmla="*/ 47751 h 1630328"/>
                <a:gd name="connsiteX2" fmla="*/ 163033 w 2037910"/>
                <a:gd name="connsiteY2" fmla="*/ 0 h 1630328"/>
                <a:gd name="connsiteX3" fmla="*/ 1874877 w 2037910"/>
                <a:gd name="connsiteY3" fmla="*/ 0 h 1630328"/>
                <a:gd name="connsiteX4" fmla="*/ 1990159 w 2037910"/>
                <a:gd name="connsiteY4" fmla="*/ 47751 h 1630328"/>
                <a:gd name="connsiteX5" fmla="*/ 2037910 w 2037910"/>
                <a:gd name="connsiteY5" fmla="*/ 163033 h 1630328"/>
                <a:gd name="connsiteX6" fmla="*/ 2037910 w 2037910"/>
                <a:gd name="connsiteY6" fmla="*/ 1467295 h 1630328"/>
                <a:gd name="connsiteX7" fmla="*/ 1990159 w 2037910"/>
                <a:gd name="connsiteY7" fmla="*/ 1582577 h 1630328"/>
                <a:gd name="connsiteX8" fmla="*/ 1874877 w 2037910"/>
                <a:gd name="connsiteY8" fmla="*/ 1630328 h 1630328"/>
                <a:gd name="connsiteX9" fmla="*/ 163033 w 2037910"/>
                <a:gd name="connsiteY9" fmla="*/ 1630328 h 1630328"/>
                <a:gd name="connsiteX10" fmla="*/ 47751 w 2037910"/>
                <a:gd name="connsiteY10" fmla="*/ 1582577 h 1630328"/>
                <a:gd name="connsiteX11" fmla="*/ 0 w 2037910"/>
                <a:gd name="connsiteY11" fmla="*/ 1467295 h 1630328"/>
                <a:gd name="connsiteX12" fmla="*/ 0 w 2037910"/>
                <a:gd name="connsiteY12" fmla="*/ 163033 h 16303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37910" h="1630328">
                  <a:moveTo>
                    <a:pt x="0" y="163033"/>
                  </a:moveTo>
                  <a:cubicBezTo>
                    <a:pt x="0" y="119794"/>
                    <a:pt x="17177" y="78326"/>
                    <a:pt x="47751" y="47751"/>
                  </a:cubicBezTo>
                  <a:cubicBezTo>
                    <a:pt x="78326" y="17176"/>
                    <a:pt x="119794" y="0"/>
                    <a:pt x="163033" y="0"/>
                  </a:cubicBezTo>
                  <a:lnTo>
                    <a:pt x="1874877" y="0"/>
                  </a:lnTo>
                  <a:cubicBezTo>
                    <a:pt x="1918116" y="0"/>
                    <a:pt x="1959584" y="17177"/>
                    <a:pt x="1990159" y="47751"/>
                  </a:cubicBezTo>
                  <a:cubicBezTo>
                    <a:pt x="2020734" y="78326"/>
                    <a:pt x="2037910" y="119794"/>
                    <a:pt x="2037910" y="163033"/>
                  </a:cubicBezTo>
                  <a:lnTo>
                    <a:pt x="2037910" y="1467295"/>
                  </a:lnTo>
                  <a:cubicBezTo>
                    <a:pt x="2037910" y="1510534"/>
                    <a:pt x="2020733" y="1552002"/>
                    <a:pt x="1990159" y="1582577"/>
                  </a:cubicBezTo>
                  <a:cubicBezTo>
                    <a:pt x="1959584" y="1613152"/>
                    <a:pt x="1918116" y="1630328"/>
                    <a:pt x="1874877" y="1630328"/>
                  </a:cubicBezTo>
                  <a:lnTo>
                    <a:pt x="163033" y="1630328"/>
                  </a:lnTo>
                  <a:cubicBezTo>
                    <a:pt x="119794" y="1630328"/>
                    <a:pt x="78326" y="1613151"/>
                    <a:pt x="47751" y="1582577"/>
                  </a:cubicBezTo>
                  <a:cubicBezTo>
                    <a:pt x="17176" y="1552002"/>
                    <a:pt x="0" y="1510534"/>
                    <a:pt x="0" y="1467295"/>
                  </a:cubicBezTo>
                  <a:lnTo>
                    <a:pt x="0" y="163033"/>
                  </a:lnTo>
                  <a:close/>
                </a:path>
              </a:pathLst>
            </a:custGeom>
            <a:scene3d>
              <a:camera prst="perspectiveRelaxedModerately" zoom="92000"/>
              <a:lightRig rig="balanced" dir="t">
                <a:rot lat="0" lon="0" rev="12700000"/>
              </a:lightRig>
            </a:scene3d>
            <a:sp3d prstMaterial="plastic">
              <a:bevelT w="50800" h="50800"/>
              <a:bevelB w="50800" h="508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9186" tIns="99186" rIns="99186" bIns="99186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700" b="1" kern="1200" dirty="0" smtClean="0"/>
                <a:t>Educazione e fede</a:t>
              </a:r>
              <a:endParaRPr lang="it-IT" sz="2700" b="1" kern="1200" dirty="0"/>
            </a:p>
          </p:txBody>
        </p:sp>
      </p:grpSp>
      <p:grpSp>
        <p:nvGrpSpPr>
          <p:cNvPr id="46" name="Gruppo 45"/>
          <p:cNvGrpSpPr/>
          <p:nvPr/>
        </p:nvGrpSpPr>
        <p:grpSpPr>
          <a:xfrm>
            <a:off x="1324446" y="1976950"/>
            <a:ext cx="2396260" cy="2215813"/>
            <a:chOff x="1324446" y="1832384"/>
            <a:chExt cx="2396260" cy="2215813"/>
          </a:xfrm>
        </p:grpSpPr>
        <p:sp>
          <p:nvSpPr>
            <p:cNvPr id="34" name="Freccia a sinistra 33"/>
            <p:cNvSpPr/>
            <p:nvPr/>
          </p:nvSpPr>
          <p:spPr>
            <a:xfrm rot="2449915">
              <a:off x="2999928" y="3436824"/>
              <a:ext cx="720778" cy="611373"/>
            </a:xfrm>
            <a:prstGeom prst="leftArrow">
              <a:avLst>
                <a:gd name="adj1" fmla="val 60000"/>
                <a:gd name="adj2" fmla="val 50000"/>
              </a:avLst>
            </a:prstGeom>
            <a:scene3d>
              <a:camera prst="perspectiveRelaxedModerately" zoom="92000"/>
              <a:lightRig rig="balanced" dir="t">
                <a:rot lat="0" lon="0" rev="12700000"/>
              </a:lightRig>
            </a:scene3d>
            <a:sp3d z="-54080" prstMaterial="plastic">
              <a:bevelT w="25400" h="25400"/>
              <a:bevelB w="25400" h="25400"/>
            </a:sp3d>
          </p:spPr>
          <p:style>
            <a:lnRef idx="1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5" name="Figura a mano libera 34"/>
            <p:cNvSpPr/>
            <p:nvPr/>
          </p:nvSpPr>
          <p:spPr>
            <a:xfrm>
              <a:off x="1324446" y="1832384"/>
              <a:ext cx="2037910" cy="1630328"/>
            </a:xfrm>
            <a:custGeom>
              <a:avLst/>
              <a:gdLst>
                <a:gd name="connsiteX0" fmla="*/ 0 w 2037910"/>
                <a:gd name="connsiteY0" fmla="*/ 163033 h 1630328"/>
                <a:gd name="connsiteX1" fmla="*/ 47751 w 2037910"/>
                <a:gd name="connsiteY1" fmla="*/ 47751 h 1630328"/>
                <a:gd name="connsiteX2" fmla="*/ 163033 w 2037910"/>
                <a:gd name="connsiteY2" fmla="*/ 0 h 1630328"/>
                <a:gd name="connsiteX3" fmla="*/ 1874877 w 2037910"/>
                <a:gd name="connsiteY3" fmla="*/ 0 h 1630328"/>
                <a:gd name="connsiteX4" fmla="*/ 1990159 w 2037910"/>
                <a:gd name="connsiteY4" fmla="*/ 47751 h 1630328"/>
                <a:gd name="connsiteX5" fmla="*/ 2037910 w 2037910"/>
                <a:gd name="connsiteY5" fmla="*/ 163033 h 1630328"/>
                <a:gd name="connsiteX6" fmla="*/ 2037910 w 2037910"/>
                <a:gd name="connsiteY6" fmla="*/ 1467295 h 1630328"/>
                <a:gd name="connsiteX7" fmla="*/ 1990159 w 2037910"/>
                <a:gd name="connsiteY7" fmla="*/ 1582577 h 1630328"/>
                <a:gd name="connsiteX8" fmla="*/ 1874877 w 2037910"/>
                <a:gd name="connsiteY8" fmla="*/ 1630328 h 1630328"/>
                <a:gd name="connsiteX9" fmla="*/ 163033 w 2037910"/>
                <a:gd name="connsiteY9" fmla="*/ 1630328 h 1630328"/>
                <a:gd name="connsiteX10" fmla="*/ 47751 w 2037910"/>
                <a:gd name="connsiteY10" fmla="*/ 1582577 h 1630328"/>
                <a:gd name="connsiteX11" fmla="*/ 0 w 2037910"/>
                <a:gd name="connsiteY11" fmla="*/ 1467295 h 1630328"/>
                <a:gd name="connsiteX12" fmla="*/ 0 w 2037910"/>
                <a:gd name="connsiteY12" fmla="*/ 163033 h 16303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37910" h="1630328">
                  <a:moveTo>
                    <a:pt x="0" y="163033"/>
                  </a:moveTo>
                  <a:cubicBezTo>
                    <a:pt x="0" y="119794"/>
                    <a:pt x="17177" y="78326"/>
                    <a:pt x="47751" y="47751"/>
                  </a:cubicBezTo>
                  <a:cubicBezTo>
                    <a:pt x="78326" y="17176"/>
                    <a:pt x="119794" y="0"/>
                    <a:pt x="163033" y="0"/>
                  </a:cubicBezTo>
                  <a:lnTo>
                    <a:pt x="1874877" y="0"/>
                  </a:lnTo>
                  <a:cubicBezTo>
                    <a:pt x="1918116" y="0"/>
                    <a:pt x="1959584" y="17177"/>
                    <a:pt x="1990159" y="47751"/>
                  </a:cubicBezTo>
                  <a:cubicBezTo>
                    <a:pt x="2020734" y="78326"/>
                    <a:pt x="2037910" y="119794"/>
                    <a:pt x="2037910" y="163033"/>
                  </a:cubicBezTo>
                  <a:lnTo>
                    <a:pt x="2037910" y="1467295"/>
                  </a:lnTo>
                  <a:cubicBezTo>
                    <a:pt x="2037910" y="1510534"/>
                    <a:pt x="2020733" y="1552002"/>
                    <a:pt x="1990159" y="1582577"/>
                  </a:cubicBezTo>
                  <a:cubicBezTo>
                    <a:pt x="1959584" y="1613152"/>
                    <a:pt x="1918116" y="1630328"/>
                    <a:pt x="1874877" y="1630328"/>
                  </a:cubicBezTo>
                  <a:lnTo>
                    <a:pt x="163033" y="1630328"/>
                  </a:lnTo>
                  <a:cubicBezTo>
                    <a:pt x="119794" y="1630328"/>
                    <a:pt x="78326" y="1613151"/>
                    <a:pt x="47751" y="1582577"/>
                  </a:cubicBezTo>
                  <a:cubicBezTo>
                    <a:pt x="17176" y="1552002"/>
                    <a:pt x="0" y="1510534"/>
                    <a:pt x="0" y="1467295"/>
                  </a:cubicBezTo>
                  <a:lnTo>
                    <a:pt x="0" y="163033"/>
                  </a:lnTo>
                  <a:close/>
                </a:path>
              </a:pathLst>
            </a:custGeom>
            <a:scene3d>
              <a:camera prst="perspectiveRelaxedModerately" zoom="92000"/>
              <a:lightRig rig="balanced" dir="t">
                <a:rot lat="0" lon="0" rev="12700000"/>
              </a:lightRig>
            </a:scene3d>
            <a:sp3d prstMaterial="plastic">
              <a:bevelT w="50800" h="50800"/>
              <a:bevelB w="50800" h="508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9186" tIns="99186" rIns="99186" bIns="99186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700" b="1" kern="1200" dirty="0" smtClean="0"/>
                <a:t>Educazione e affettività</a:t>
              </a:r>
              <a:endParaRPr lang="it-IT" sz="2700" b="1" kern="1200" dirty="0"/>
            </a:p>
          </p:txBody>
        </p:sp>
      </p:grpSp>
      <p:grpSp>
        <p:nvGrpSpPr>
          <p:cNvPr id="47" name="Gruppo 46"/>
          <p:cNvGrpSpPr/>
          <p:nvPr/>
        </p:nvGrpSpPr>
        <p:grpSpPr>
          <a:xfrm>
            <a:off x="3553044" y="1439182"/>
            <a:ext cx="2037910" cy="2566432"/>
            <a:chOff x="3553044" y="1294616"/>
            <a:chExt cx="2037910" cy="2566432"/>
          </a:xfrm>
        </p:grpSpPr>
        <p:sp>
          <p:nvSpPr>
            <p:cNvPr id="36" name="Freccia a sinistra 35"/>
            <p:cNvSpPr/>
            <p:nvPr/>
          </p:nvSpPr>
          <p:spPr>
            <a:xfrm rot="5400000">
              <a:off x="4053917" y="3019007"/>
              <a:ext cx="1072709" cy="611373"/>
            </a:xfrm>
            <a:prstGeom prst="leftArrow">
              <a:avLst>
                <a:gd name="adj1" fmla="val 60000"/>
                <a:gd name="adj2" fmla="val 50000"/>
              </a:avLst>
            </a:prstGeom>
            <a:scene3d>
              <a:camera prst="perspectiveRelaxedModerately" zoom="92000"/>
              <a:lightRig rig="balanced" dir="t">
                <a:rot lat="0" lon="0" rev="12700000"/>
              </a:lightRig>
            </a:scene3d>
            <a:sp3d z="-54080" prstMaterial="plastic">
              <a:bevelT w="25400" h="25400"/>
              <a:bevelB w="25400" h="25400"/>
            </a:sp3d>
          </p:spPr>
          <p:style>
            <a:lnRef idx="1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7" name="Figura a mano libera 36"/>
            <p:cNvSpPr/>
            <p:nvPr/>
          </p:nvSpPr>
          <p:spPr>
            <a:xfrm>
              <a:off x="3553044" y="1294616"/>
              <a:ext cx="2037910" cy="1630328"/>
            </a:xfrm>
            <a:custGeom>
              <a:avLst/>
              <a:gdLst>
                <a:gd name="connsiteX0" fmla="*/ 0 w 2037910"/>
                <a:gd name="connsiteY0" fmla="*/ 163033 h 1630328"/>
                <a:gd name="connsiteX1" fmla="*/ 47751 w 2037910"/>
                <a:gd name="connsiteY1" fmla="*/ 47751 h 1630328"/>
                <a:gd name="connsiteX2" fmla="*/ 163033 w 2037910"/>
                <a:gd name="connsiteY2" fmla="*/ 0 h 1630328"/>
                <a:gd name="connsiteX3" fmla="*/ 1874877 w 2037910"/>
                <a:gd name="connsiteY3" fmla="*/ 0 h 1630328"/>
                <a:gd name="connsiteX4" fmla="*/ 1990159 w 2037910"/>
                <a:gd name="connsiteY4" fmla="*/ 47751 h 1630328"/>
                <a:gd name="connsiteX5" fmla="*/ 2037910 w 2037910"/>
                <a:gd name="connsiteY5" fmla="*/ 163033 h 1630328"/>
                <a:gd name="connsiteX6" fmla="*/ 2037910 w 2037910"/>
                <a:gd name="connsiteY6" fmla="*/ 1467295 h 1630328"/>
                <a:gd name="connsiteX7" fmla="*/ 1990159 w 2037910"/>
                <a:gd name="connsiteY7" fmla="*/ 1582577 h 1630328"/>
                <a:gd name="connsiteX8" fmla="*/ 1874877 w 2037910"/>
                <a:gd name="connsiteY8" fmla="*/ 1630328 h 1630328"/>
                <a:gd name="connsiteX9" fmla="*/ 163033 w 2037910"/>
                <a:gd name="connsiteY9" fmla="*/ 1630328 h 1630328"/>
                <a:gd name="connsiteX10" fmla="*/ 47751 w 2037910"/>
                <a:gd name="connsiteY10" fmla="*/ 1582577 h 1630328"/>
                <a:gd name="connsiteX11" fmla="*/ 0 w 2037910"/>
                <a:gd name="connsiteY11" fmla="*/ 1467295 h 1630328"/>
                <a:gd name="connsiteX12" fmla="*/ 0 w 2037910"/>
                <a:gd name="connsiteY12" fmla="*/ 163033 h 16303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37910" h="1630328">
                  <a:moveTo>
                    <a:pt x="0" y="163033"/>
                  </a:moveTo>
                  <a:cubicBezTo>
                    <a:pt x="0" y="119794"/>
                    <a:pt x="17177" y="78326"/>
                    <a:pt x="47751" y="47751"/>
                  </a:cubicBezTo>
                  <a:cubicBezTo>
                    <a:pt x="78326" y="17176"/>
                    <a:pt x="119794" y="0"/>
                    <a:pt x="163033" y="0"/>
                  </a:cubicBezTo>
                  <a:lnTo>
                    <a:pt x="1874877" y="0"/>
                  </a:lnTo>
                  <a:cubicBezTo>
                    <a:pt x="1918116" y="0"/>
                    <a:pt x="1959584" y="17177"/>
                    <a:pt x="1990159" y="47751"/>
                  </a:cubicBezTo>
                  <a:cubicBezTo>
                    <a:pt x="2020734" y="78326"/>
                    <a:pt x="2037910" y="119794"/>
                    <a:pt x="2037910" y="163033"/>
                  </a:cubicBezTo>
                  <a:lnTo>
                    <a:pt x="2037910" y="1467295"/>
                  </a:lnTo>
                  <a:cubicBezTo>
                    <a:pt x="2037910" y="1510534"/>
                    <a:pt x="2020733" y="1552002"/>
                    <a:pt x="1990159" y="1582577"/>
                  </a:cubicBezTo>
                  <a:cubicBezTo>
                    <a:pt x="1959584" y="1613152"/>
                    <a:pt x="1918116" y="1630328"/>
                    <a:pt x="1874877" y="1630328"/>
                  </a:cubicBezTo>
                  <a:lnTo>
                    <a:pt x="163033" y="1630328"/>
                  </a:lnTo>
                  <a:cubicBezTo>
                    <a:pt x="119794" y="1630328"/>
                    <a:pt x="78326" y="1613151"/>
                    <a:pt x="47751" y="1582577"/>
                  </a:cubicBezTo>
                  <a:cubicBezTo>
                    <a:pt x="17176" y="1552002"/>
                    <a:pt x="0" y="1510534"/>
                    <a:pt x="0" y="1467295"/>
                  </a:cubicBezTo>
                  <a:lnTo>
                    <a:pt x="0" y="163033"/>
                  </a:lnTo>
                  <a:close/>
                </a:path>
              </a:pathLst>
            </a:custGeom>
            <a:scene3d>
              <a:camera prst="perspectiveRelaxedModerately" zoom="92000"/>
              <a:lightRig rig="balanced" dir="t">
                <a:rot lat="0" lon="0" rev="12700000"/>
              </a:lightRig>
            </a:scene3d>
            <a:sp3d prstMaterial="plastic">
              <a:bevelT w="50800" h="50800"/>
              <a:bevelB w="50800" h="508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9186" tIns="99186" rIns="99186" bIns="99186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700" b="1" kern="1200" dirty="0" smtClean="0"/>
                <a:t>Educazione e  fragilità</a:t>
              </a:r>
              <a:endParaRPr lang="it-IT" sz="2700" b="1" kern="1200" dirty="0"/>
            </a:p>
          </p:txBody>
        </p:sp>
      </p:grpSp>
      <p:grpSp>
        <p:nvGrpSpPr>
          <p:cNvPr id="48" name="Gruppo 47"/>
          <p:cNvGrpSpPr/>
          <p:nvPr/>
        </p:nvGrpSpPr>
        <p:grpSpPr>
          <a:xfrm>
            <a:off x="5274175" y="1976950"/>
            <a:ext cx="2545378" cy="2223590"/>
            <a:chOff x="5274175" y="1832384"/>
            <a:chExt cx="2545378" cy="2223590"/>
          </a:xfrm>
        </p:grpSpPr>
        <p:sp>
          <p:nvSpPr>
            <p:cNvPr id="38" name="Freccia a sinistra 37"/>
            <p:cNvSpPr/>
            <p:nvPr/>
          </p:nvSpPr>
          <p:spPr>
            <a:xfrm rot="8260086">
              <a:off x="5274175" y="3444601"/>
              <a:ext cx="602872" cy="611373"/>
            </a:xfrm>
            <a:prstGeom prst="leftArrow">
              <a:avLst>
                <a:gd name="adj1" fmla="val 60000"/>
                <a:gd name="adj2" fmla="val 50000"/>
              </a:avLst>
            </a:prstGeom>
            <a:scene3d>
              <a:camera prst="perspectiveRelaxedModerately" zoom="92000"/>
              <a:lightRig rig="balanced" dir="t">
                <a:rot lat="0" lon="0" rev="12700000"/>
              </a:lightRig>
            </a:scene3d>
            <a:sp3d z="-54080" prstMaterial="plastic">
              <a:bevelT w="25400" h="25400"/>
              <a:bevelB w="25400" h="25400"/>
            </a:sp3d>
          </p:spPr>
          <p:style>
            <a:lnRef idx="1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2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2" name="Figura a mano libera 41"/>
            <p:cNvSpPr/>
            <p:nvPr/>
          </p:nvSpPr>
          <p:spPr>
            <a:xfrm>
              <a:off x="5781643" y="1832384"/>
              <a:ext cx="2037910" cy="1630328"/>
            </a:xfrm>
            <a:custGeom>
              <a:avLst/>
              <a:gdLst>
                <a:gd name="connsiteX0" fmla="*/ 0 w 2037910"/>
                <a:gd name="connsiteY0" fmla="*/ 163033 h 1630328"/>
                <a:gd name="connsiteX1" fmla="*/ 47751 w 2037910"/>
                <a:gd name="connsiteY1" fmla="*/ 47751 h 1630328"/>
                <a:gd name="connsiteX2" fmla="*/ 163033 w 2037910"/>
                <a:gd name="connsiteY2" fmla="*/ 0 h 1630328"/>
                <a:gd name="connsiteX3" fmla="*/ 1874877 w 2037910"/>
                <a:gd name="connsiteY3" fmla="*/ 0 h 1630328"/>
                <a:gd name="connsiteX4" fmla="*/ 1990159 w 2037910"/>
                <a:gd name="connsiteY4" fmla="*/ 47751 h 1630328"/>
                <a:gd name="connsiteX5" fmla="*/ 2037910 w 2037910"/>
                <a:gd name="connsiteY5" fmla="*/ 163033 h 1630328"/>
                <a:gd name="connsiteX6" fmla="*/ 2037910 w 2037910"/>
                <a:gd name="connsiteY6" fmla="*/ 1467295 h 1630328"/>
                <a:gd name="connsiteX7" fmla="*/ 1990159 w 2037910"/>
                <a:gd name="connsiteY7" fmla="*/ 1582577 h 1630328"/>
                <a:gd name="connsiteX8" fmla="*/ 1874877 w 2037910"/>
                <a:gd name="connsiteY8" fmla="*/ 1630328 h 1630328"/>
                <a:gd name="connsiteX9" fmla="*/ 163033 w 2037910"/>
                <a:gd name="connsiteY9" fmla="*/ 1630328 h 1630328"/>
                <a:gd name="connsiteX10" fmla="*/ 47751 w 2037910"/>
                <a:gd name="connsiteY10" fmla="*/ 1582577 h 1630328"/>
                <a:gd name="connsiteX11" fmla="*/ 0 w 2037910"/>
                <a:gd name="connsiteY11" fmla="*/ 1467295 h 1630328"/>
                <a:gd name="connsiteX12" fmla="*/ 0 w 2037910"/>
                <a:gd name="connsiteY12" fmla="*/ 163033 h 16303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37910" h="1630328">
                  <a:moveTo>
                    <a:pt x="0" y="163033"/>
                  </a:moveTo>
                  <a:cubicBezTo>
                    <a:pt x="0" y="119794"/>
                    <a:pt x="17177" y="78326"/>
                    <a:pt x="47751" y="47751"/>
                  </a:cubicBezTo>
                  <a:cubicBezTo>
                    <a:pt x="78326" y="17176"/>
                    <a:pt x="119794" y="0"/>
                    <a:pt x="163033" y="0"/>
                  </a:cubicBezTo>
                  <a:lnTo>
                    <a:pt x="1874877" y="0"/>
                  </a:lnTo>
                  <a:cubicBezTo>
                    <a:pt x="1918116" y="0"/>
                    <a:pt x="1959584" y="17177"/>
                    <a:pt x="1990159" y="47751"/>
                  </a:cubicBezTo>
                  <a:cubicBezTo>
                    <a:pt x="2020734" y="78326"/>
                    <a:pt x="2037910" y="119794"/>
                    <a:pt x="2037910" y="163033"/>
                  </a:cubicBezTo>
                  <a:lnTo>
                    <a:pt x="2037910" y="1467295"/>
                  </a:lnTo>
                  <a:cubicBezTo>
                    <a:pt x="2037910" y="1510534"/>
                    <a:pt x="2020733" y="1552002"/>
                    <a:pt x="1990159" y="1582577"/>
                  </a:cubicBezTo>
                  <a:cubicBezTo>
                    <a:pt x="1959584" y="1613152"/>
                    <a:pt x="1918116" y="1630328"/>
                    <a:pt x="1874877" y="1630328"/>
                  </a:cubicBezTo>
                  <a:lnTo>
                    <a:pt x="163033" y="1630328"/>
                  </a:lnTo>
                  <a:cubicBezTo>
                    <a:pt x="119794" y="1630328"/>
                    <a:pt x="78326" y="1613151"/>
                    <a:pt x="47751" y="1582577"/>
                  </a:cubicBezTo>
                  <a:cubicBezTo>
                    <a:pt x="17176" y="1552002"/>
                    <a:pt x="0" y="1510534"/>
                    <a:pt x="0" y="1467295"/>
                  </a:cubicBezTo>
                  <a:lnTo>
                    <a:pt x="0" y="163033"/>
                  </a:lnTo>
                  <a:close/>
                </a:path>
              </a:pathLst>
            </a:custGeom>
            <a:scene3d>
              <a:camera prst="perspectiveRelaxedModerately" zoom="92000"/>
              <a:lightRig rig="balanced" dir="t">
                <a:rot lat="0" lon="0" rev="12700000"/>
              </a:lightRig>
            </a:scene3d>
            <a:sp3d prstMaterial="plastic">
              <a:bevelT w="50800" h="50800"/>
              <a:bevelB w="50800" h="508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2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5376" tIns="95376" rIns="95376" bIns="95376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500" b="1" kern="1200" dirty="0" smtClean="0"/>
                <a:t>Educazione e Tradizione</a:t>
              </a:r>
              <a:endParaRPr lang="it-IT" sz="2500" b="1" kern="1200" dirty="0"/>
            </a:p>
          </p:txBody>
        </p:sp>
      </p:grpSp>
      <p:grpSp>
        <p:nvGrpSpPr>
          <p:cNvPr id="49" name="Gruppo 48"/>
          <p:cNvGrpSpPr/>
          <p:nvPr/>
        </p:nvGrpSpPr>
        <p:grpSpPr>
          <a:xfrm>
            <a:off x="5721890" y="4205548"/>
            <a:ext cx="3020778" cy="1630328"/>
            <a:chOff x="5721890" y="4060982"/>
            <a:chExt cx="3020778" cy="1630328"/>
          </a:xfrm>
        </p:grpSpPr>
        <p:sp>
          <p:nvSpPr>
            <p:cNvPr id="43" name="Freccia a sinistra 42"/>
            <p:cNvSpPr/>
            <p:nvPr/>
          </p:nvSpPr>
          <p:spPr>
            <a:xfrm rot="10800000">
              <a:off x="5721890" y="4723627"/>
              <a:ext cx="840276" cy="611373"/>
            </a:xfrm>
            <a:prstGeom prst="leftArrow">
              <a:avLst>
                <a:gd name="adj1" fmla="val 60000"/>
                <a:gd name="adj2" fmla="val 50000"/>
              </a:avLst>
            </a:prstGeom>
            <a:scene3d>
              <a:camera prst="perspectiveRelaxedModerately" zoom="92000"/>
              <a:lightRig rig="balanced" dir="t">
                <a:rot lat="0" lon="0" rev="12700000"/>
              </a:lightRig>
            </a:scene3d>
            <a:sp3d z="-54080" prstMaterial="plastic">
              <a:bevelT w="25400" h="25400"/>
              <a:bevelB w="25400" h="25400"/>
            </a:sp3d>
          </p:spPr>
          <p:style>
            <a:lnRef idx="1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2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4" name="Figura a mano libera 43"/>
            <p:cNvSpPr/>
            <p:nvPr/>
          </p:nvSpPr>
          <p:spPr>
            <a:xfrm>
              <a:off x="6704758" y="4060982"/>
              <a:ext cx="2037910" cy="1630328"/>
            </a:xfrm>
            <a:custGeom>
              <a:avLst/>
              <a:gdLst>
                <a:gd name="connsiteX0" fmla="*/ 0 w 2037910"/>
                <a:gd name="connsiteY0" fmla="*/ 163033 h 1630328"/>
                <a:gd name="connsiteX1" fmla="*/ 47751 w 2037910"/>
                <a:gd name="connsiteY1" fmla="*/ 47751 h 1630328"/>
                <a:gd name="connsiteX2" fmla="*/ 163033 w 2037910"/>
                <a:gd name="connsiteY2" fmla="*/ 0 h 1630328"/>
                <a:gd name="connsiteX3" fmla="*/ 1874877 w 2037910"/>
                <a:gd name="connsiteY3" fmla="*/ 0 h 1630328"/>
                <a:gd name="connsiteX4" fmla="*/ 1990159 w 2037910"/>
                <a:gd name="connsiteY4" fmla="*/ 47751 h 1630328"/>
                <a:gd name="connsiteX5" fmla="*/ 2037910 w 2037910"/>
                <a:gd name="connsiteY5" fmla="*/ 163033 h 1630328"/>
                <a:gd name="connsiteX6" fmla="*/ 2037910 w 2037910"/>
                <a:gd name="connsiteY6" fmla="*/ 1467295 h 1630328"/>
                <a:gd name="connsiteX7" fmla="*/ 1990159 w 2037910"/>
                <a:gd name="connsiteY7" fmla="*/ 1582577 h 1630328"/>
                <a:gd name="connsiteX8" fmla="*/ 1874877 w 2037910"/>
                <a:gd name="connsiteY8" fmla="*/ 1630328 h 1630328"/>
                <a:gd name="connsiteX9" fmla="*/ 163033 w 2037910"/>
                <a:gd name="connsiteY9" fmla="*/ 1630328 h 1630328"/>
                <a:gd name="connsiteX10" fmla="*/ 47751 w 2037910"/>
                <a:gd name="connsiteY10" fmla="*/ 1582577 h 1630328"/>
                <a:gd name="connsiteX11" fmla="*/ 0 w 2037910"/>
                <a:gd name="connsiteY11" fmla="*/ 1467295 h 1630328"/>
                <a:gd name="connsiteX12" fmla="*/ 0 w 2037910"/>
                <a:gd name="connsiteY12" fmla="*/ 163033 h 16303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37910" h="1630328">
                  <a:moveTo>
                    <a:pt x="0" y="163033"/>
                  </a:moveTo>
                  <a:cubicBezTo>
                    <a:pt x="0" y="119794"/>
                    <a:pt x="17177" y="78326"/>
                    <a:pt x="47751" y="47751"/>
                  </a:cubicBezTo>
                  <a:cubicBezTo>
                    <a:pt x="78326" y="17176"/>
                    <a:pt x="119794" y="0"/>
                    <a:pt x="163033" y="0"/>
                  </a:cubicBezTo>
                  <a:lnTo>
                    <a:pt x="1874877" y="0"/>
                  </a:lnTo>
                  <a:cubicBezTo>
                    <a:pt x="1918116" y="0"/>
                    <a:pt x="1959584" y="17177"/>
                    <a:pt x="1990159" y="47751"/>
                  </a:cubicBezTo>
                  <a:cubicBezTo>
                    <a:pt x="2020734" y="78326"/>
                    <a:pt x="2037910" y="119794"/>
                    <a:pt x="2037910" y="163033"/>
                  </a:cubicBezTo>
                  <a:lnTo>
                    <a:pt x="2037910" y="1467295"/>
                  </a:lnTo>
                  <a:cubicBezTo>
                    <a:pt x="2037910" y="1510534"/>
                    <a:pt x="2020733" y="1552002"/>
                    <a:pt x="1990159" y="1582577"/>
                  </a:cubicBezTo>
                  <a:cubicBezTo>
                    <a:pt x="1959584" y="1613152"/>
                    <a:pt x="1918116" y="1630328"/>
                    <a:pt x="1874877" y="1630328"/>
                  </a:cubicBezTo>
                  <a:lnTo>
                    <a:pt x="163033" y="1630328"/>
                  </a:lnTo>
                  <a:cubicBezTo>
                    <a:pt x="119794" y="1630328"/>
                    <a:pt x="78326" y="1613151"/>
                    <a:pt x="47751" y="1582577"/>
                  </a:cubicBezTo>
                  <a:cubicBezTo>
                    <a:pt x="17176" y="1552002"/>
                    <a:pt x="0" y="1510534"/>
                    <a:pt x="0" y="1467295"/>
                  </a:cubicBezTo>
                  <a:lnTo>
                    <a:pt x="0" y="163033"/>
                  </a:lnTo>
                  <a:close/>
                </a:path>
              </a:pathLst>
            </a:custGeom>
            <a:scene3d>
              <a:camera prst="perspectiveRelaxedModerately" zoom="92000"/>
              <a:lightRig rig="balanced" dir="t">
                <a:rot lat="0" lon="0" rev="12700000"/>
              </a:lightRig>
            </a:scene3d>
            <a:sp3d prstMaterial="plastic">
              <a:bevelT w="50800" h="50800"/>
              <a:bevelB w="50800" h="508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2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7281" tIns="97281" rIns="97281" bIns="97281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600" b="1" kern="1200" spc="-150" dirty="0" smtClean="0"/>
                <a:t>Educazione e cittadinanza</a:t>
              </a:r>
              <a:endParaRPr lang="it-IT" sz="2600" b="1" kern="1200" spc="-15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528 -4.07407E-6 L -5.55556E-7 -4.07407E-6 " pathEditMode="relative" ptsTypes="AA">
                                      <p:cBhvr>
                                        <p:cTn id="21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586 0.18889 L -5.55556E-6 1.85185E-6 " pathEditMode="relative" ptsTypes="AA">
                                      <p:cBhvr>
                                        <p:cTn id="28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19954 L 0 -2.96296E-6 " pathEditMode="relative" ptsTypes="AA">
                                      <p:cBhvr>
                                        <p:cTn id="35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024 0.15763 L 5.55556E-6 1.48148E-6 " pathEditMode="relative" ptsTypes="AA">
                                      <p:cBhvr>
                                        <p:cTn id="42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545 1.11111E-6 L -4.72222E-6 1.11111E-6 " pathEditMode="relative" ptsTypes="AA">
                                      <p:cBhvr>
                                        <p:cTn id="49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po 37"/>
          <p:cNvGrpSpPr/>
          <p:nvPr/>
        </p:nvGrpSpPr>
        <p:grpSpPr>
          <a:xfrm>
            <a:off x="467544" y="45189"/>
            <a:ext cx="8352928" cy="1295579"/>
            <a:chOff x="0" y="2137706"/>
            <a:chExt cx="8352928" cy="971684"/>
          </a:xfrm>
        </p:grpSpPr>
        <p:sp>
          <p:nvSpPr>
            <p:cNvPr id="40" name="Rettangolo arrotondato 39"/>
            <p:cNvSpPr/>
            <p:nvPr/>
          </p:nvSpPr>
          <p:spPr>
            <a:xfrm>
              <a:off x="0" y="2137706"/>
              <a:ext cx="8229600" cy="97168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-3500680"/>
                <a:satOff val="40491"/>
                <a:lumOff val="-2941"/>
                <a:alphaOff val="0"/>
              </a:schemeClr>
            </a:fillRef>
            <a:effectRef idx="0">
              <a:schemeClr val="accent2">
                <a:hueOff val="-3500680"/>
                <a:satOff val="40491"/>
                <a:lumOff val="-2941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1" name="Rettangolo 40"/>
            <p:cNvSpPr/>
            <p:nvPr/>
          </p:nvSpPr>
          <p:spPr>
            <a:xfrm>
              <a:off x="1743088" y="2137706"/>
              <a:ext cx="6609840" cy="97168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l" defTabSz="1244600">
                <a:lnSpc>
                  <a:spcPct val="90000"/>
                </a:lnSpc>
                <a:spcBef>
                  <a:spcPct val="0"/>
                </a:spcBef>
              </a:pPr>
              <a:r>
                <a:rPr lang="it-IT" sz="2000" dirty="0" smtClean="0"/>
                <a:t>3^ parte</a:t>
              </a:r>
              <a:endParaRPr lang="it-IT" sz="2000" kern="1200" dirty="0" smtClean="0"/>
            </a:p>
            <a:p>
              <a:pPr lvl="0" algn="l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3000" b="1" kern="1200" dirty="0" smtClean="0"/>
                <a:t>Educazione e </a:t>
              </a:r>
              <a:r>
                <a:rPr lang="it-IT" sz="4800" b="1" kern="1200" dirty="0" smtClean="0"/>
                <a:t>fede</a:t>
              </a:r>
              <a:endParaRPr lang="it-IT" sz="4800" b="1" kern="1200" dirty="0"/>
            </a:p>
          </p:txBody>
        </p:sp>
      </p:grpSp>
      <p:sp>
        <p:nvSpPr>
          <p:cNvPr id="39" name="Rettangolo arrotondato 38"/>
          <p:cNvSpPr/>
          <p:nvPr/>
        </p:nvSpPr>
        <p:spPr>
          <a:xfrm>
            <a:off x="564712" y="174748"/>
            <a:ext cx="1645920" cy="1036463"/>
          </a:xfrm>
          <a:prstGeom prst="roundRect">
            <a:avLst>
              <a:gd name="adj" fmla="val 10000"/>
            </a:avLst>
          </a:prstGeom>
          <a:blipFill rotWithShape="0">
            <a:blip r:embed="rId2" cstate="print"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2">
              <a:tint val="50000"/>
              <a:hueOff val="-4366035"/>
              <a:satOff val="38696"/>
              <a:lumOff val="2486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0" name="Gruppo 19"/>
          <p:cNvGrpSpPr/>
          <p:nvPr/>
        </p:nvGrpSpPr>
        <p:grpSpPr>
          <a:xfrm>
            <a:off x="323528" y="1556814"/>
            <a:ext cx="8568951" cy="5141371"/>
            <a:chOff x="323528" y="1556814"/>
            <a:chExt cx="8568951" cy="5141371"/>
          </a:xfrm>
        </p:grpSpPr>
        <p:sp>
          <p:nvSpPr>
            <p:cNvPr id="9" name="Torta 8"/>
            <p:cNvSpPr/>
            <p:nvPr/>
          </p:nvSpPr>
          <p:spPr>
            <a:xfrm>
              <a:off x="323528" y="1556814"/>
              <a:ext cx="5141371" cy="5141371"/>
            </a:xfrm>
            <a:prstGeom prst="pie">
              <a:avLst>
                <a:gd name="adj1" fmla="val 5400000"/>
                <a:gd name="adj2" fmla="val 1620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Figura a mano libera 9"/>
            <p:cNvSpPr/>
            <p:nvPr/>
          </p:nvSpPr>
          <p:spPr>
            <a:xfrm>
              <a:off x="2894213" y="1556814"/>
              <a:ext cx="5998266" cy="5141371"/>
            </a:xfrm>
            <a:custGeom>
              <a:avLst/>
              <a:gdLst>
                <a:gd name="connsiteX0" fmla="*/ 0 w 5998266"/>
                <a:gd name="connsiteY0" fmla="*/ 0 h 5141371"/>
                <a:gd name="connsiteX1" fmla="*/ 5998266 w 5998266"/>
                <a:gd name="connsiteY1" fmla="*/ 0 h 5141371"/>
                <a:gd name="connsiteX2" fmla="*/ 5998266 w 5998266"/>
                <a:gd name="connsiteY2" fmla="*/ 5141371 h 5141371"/>
                <a:gd name="connsiteX3" fmla="*/ 0 w 5998266"/>
                <a:gd name="connsiteY3" fmla="*/ 5141371 h 5141371"/>
                <a:gd name="connsiteX4" fmla="*/ 0 w 5998266"/>
                <a:gd name="connsiteY4" fmla="*/ 0 h 5141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98266" h="5141371">
                  <a:moveTo>
                    <a:pt x="0" y="0"/>
                  </a:moveTo>
                  <a:lnTo>
                    <a:pt x="5998266" y="0"/>
                  </a:lnTo>
                  <a:lnTo>
                    <a:pt x="5998266" y="5141371"/>
                  </a:lnTo>
                  <a:lnTo>
                    <a:pt x="0" y="514137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3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5250" tIns="95250" rIns="3094383" bIns="4144080" numCol="1" spcCol="1270" anchor="ctr" anchorCtr="0">
              <a:noAutofit/>
            </a:bodyPr>
            <a:lstStyle/>
            <a:p>
              <a:pPr lvl="0" algn="l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500" kern="1200" dirty="0" smtClean="0"/>
                <a:t>Nuovo protagonismo della Famiglia</a:t>
              </a:r>
              <a:endParaRPr lang="it-IT" sz="2500" kern="1200" dirty="0"/>
            </a:p>
          </p:txBody>
        </p:sp>
      </p:grpSp>
      <p:grpSp>
        <p:nvGrpSpPr>
          <p:cNvPr id="21" name="Gruppo 20"/>
          <p:cNvGrpSpPr/>
          <p:nvPr/>
        </p:nvGrpSpPr>
        <p:grpSpPr>
          <a:xfrm>
            <a:off x="998332" y="2649355"/>
            <a:ext cx="7894147" cy="3791761"/>
            <a:chOff x="998332" y="2649355"/>
            <a:chExt cx="7894147" cy="3791761"/>
          </a:xfrm>
        </p:grpSpPr>
        <p:sp>
          <p:nvSpPr>
            <p:cNvPr id="11" name="Torta 10"/>
            <p:cNvSpPr/>
            <p:nvPr/>
          </p:nvSpPr>
          <p:spPr>
            <a:xfrm>
              <a:off x="998332" y="2649355"/>
              <a:ext cx="3791761" cy="3791761"/>
            </a:xfrm>
            <a:prstGeom prst="pie">
              <a:avLst>
                <a:gd name="adj1" fmla="val 5400000"/>
                <a:gd name="adj2" fmla="val 1620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3058208"/>
                <a:satOff val="1618"/>
                <a:lumOff val="-3856"/>
                <a:alphaOff val="0"/>
              </a:schemeClr>
            </a:fillRef>
            <a:effectRef idx="0">
              <a:schemeClr val="accent3">
                <a:hueOff val="3058208"/>
                <a:satOff val="1618"/>
                <a:lumOff val="-3856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Figura a mano libera 11"/>
            <p:cNvSpPr/>
            <p:nvPr/>
          </p:nvSpPr>
          <p:spPr>
            <a:xfrm>
              <a:off x="2894213" y="2649355"/>
              <a:ext cx="5998266" cy="3791761"/>
            </a:xfrm>
            <a:custGeom>
              <a:avLst/>
              <a:gdLst>
                <a:gd name="connsiteX0" fmla="*/ 0 w 5998266"/>
                <a:gd name="connsiteY0" fmla="*/ 0 h 3791761"/>
                <a:gd name="connsiteX1" fmla="*/ 5998266 w 5998266"/>
                <a:gd name="connsiteY1" fmla="*/ 0 h 3791761"/>
                <a:gd name="connsiteX2" fmla="*/ 5998266 w 5998266"/>
                <a:gd name="connsiteY2" fmla="*/ 3791761 h 3791761"/>
                <a:gd name="connsiteX3" fmla="*/ 0 w 5998266"/>
                <a:gd name="connsiteY3" fmla="*/ 3791761 h 3791761"/>
                <a:gd name="connsiteX4" fmla="*/ 0 w 5998266"/>
                <a:gd name="connsiteY4" fmla="*/ 0 h 3791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98266" h="3791761">
                  <a:moveTo>
                    <a:pt x="0" y="0"/>
                  </a:moveTo>
                  <a:lnTo>
                    <a:pt x="5998266" y="0"/>
                  </a:lnTo>
                  <a:lnTo>
                    <a:pt x="5998266" y="3791761"/>
                  </a:lnTo>
                  <a:lnTo>
                    <a:pt x="0" y="379176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3">
                <a:hueOff val="3058208"/>
                <a:satOff val="1618"/>
                <a:lumOff val="-3856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5250" tIns="95250" rIns="3094383" bIns="2794470" numCol="1" spcCol="1270" anchor="ctr" anchorCtr="0">
              <a:noAutofit/>
            </a:bodyPr>
            <a:lstStyle/>
            <a:p>
              <a:pPr lvl="0" algn="l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500" kern="1200" dirty="0" smtClean="0"/>
                <a:t>Primo Annuncio</a:t>
              </a:r>
              <a:endParaRPr lang="it-IT" sz="2500" kern="1200" dirty="0"/>
            </a:p>
          </p:txBody>
        </p:sp>
      </p:grpSp>
      <p:grpSp>
        <p:nvGrpSpPr>
          <p:cNvPr id="22" name="Gruppo 21"/>
          <p:cNvGrpSpPr/>
          <p:nvPr/>
        </p:nvGrpSpPr>
        <p:grpSpPr>
          <a:xfrm>
            <a:off x="1673137" y="3741897"/>
            <a:ext cx="7219342" cy="2442151"/>
            <a:chOff x="1673137" y="3741897"/>
            <a:chExt cx="7219342" cy="2442151"/>
          </a:xfrm>
        </p:grpSpPr>
        <p:sp>
          <p:nvSpPr>
            <p:cNvPr id="13" name="Torta 12"/>
            <p:cNvSpPr/>
            <p:nvPr/>
          </p:nvSpPr>
          <p:spPr>
            <a:xfrm>
              <a:off x="1673137" y="3741897"/>
              <a:ext cx="2442151" cy="2442151"/>
            </a:xfrm>
            <a:prstGeom prst="pie">
              <a:avLst>
                <a:gd name="adj1" fmla="val 5400000"/>
                <a:gd name="adj2" fmla="val 1620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6116416"/>
                <a:satOff val="3235"/>
                <a:lumOff val="-7713"/>
                <a:alphaOff val="0"/>
              </a:schemeClr>
            </a:fillRef>
            <a:effectRef idx="0">
              <a:schemeClr val="accent3">
                <a:hueOff val="6116416"/>
                <a:satOff val="3235"/>
                <a:lumOff val="-771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Figura a mano libera 13"/>
            <p:cNvSpPr/>
            <p:nvPr/>
          </p:nvSpPr>
          <p:spPr>
            <a:xfrm>
              <a:off x="2894213" y="3741897"/>
              <a:ext cx="5998266" cy="2442151"/>
            </a:xfrm>
            <a:custGeom>
              <a:avLst/>
              <a:gdLst>
                <a:gd name="connsiteX0" fmla="*/ 0 w 5998266"/>
                <a:gd name="connsiteY0" fmla="*/ 0 h 2442151"/>
                <a:gd name="connsiteX1" fmla="*/ 5998266 w 5998266"/>
                <a:gd name="connsiteY1" fmla="*/ 0 h 2442151"/>
                <a:gd name="connsiteX2" fmla="*/ 5998266 w 5998266"/>
                <a:gd name="connsiteY2" fmla="*/ 2442151 h 2442151"/>
                <a:gd name="connsiteX3" fmla="*/ 0 w 5998266"/>
                <a:gd name="connsiteY3" fmla="*/ 2442151 h 2442151"/>
                <a:gd name="connsiteX4" fmla="*/ 0 w 5998266"/>
                <a:gd name="connsiteY4" fmla="*/ 0 h 2442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98266" h="2442151">
                  <a:moveTo>
                    <a:pt x="0" y="0"/>
                  </a:moveTo>
                  <a:lnTo>
                    <a:pt x="5998266" y="0"/>
                  </a:lnTo>
                  <a:lnTo>
                    <a:pt x="5998266" y="2442151"/>
                  </a:lnTo>
                  <a:lnTo>
                    <a:pt x="0" y="244215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3">
                <a:hueOff val="6116416"/>
                <a:satOff val="3235"/>
                <a:lumOff val="-7713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5250" tIns="95250" rIns="3094383" bIns="1444860" numCol="1" spcCol="1270" anchor="ctr" anchorCtr="0">
              <a:noAutofit/>
            </a:bodyPr>
            <a:lstStyle/>
            <a:p>
              <a:pPr lvl="0" algn="l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500" kern="1200" dirty="0" smtClean="0"/>
                <a:t>Parrocchia, laboratorio di fede</a:t>
              </a:r>
              <a:endParaRPr lang="it-IT" sz="2500" kern="1200" dirty="0"/>
            </a:p>
          </p:txBody>
        </p:sp>
      </p:grpSp>
      <p:grpSp>
        <p:nvGrpSpPr>
          <p:cNvPr id="23" name="Gruppo 22"/>
          <p:cNvGrpSpPr/>
          <p:nvPr/>
        </p:nvGrpSpPr>
        <p:grpSpPr>
          <a:xfrm>
            <a:off x="2347942" y="4834438"/>
            <a:ext cx="6544537" cy="1092541"/>
            <a:chOff x="2347942" y="4834438"/>
            <a:chExt cx="6544537" cy="1092541"/>
          </a:xfrm>
        </p:grpSpPr>
        <p:sp>
          <p:nvSpPr>
            <p:cNvPr id="15" name="Torta 14"/>
            <p:cNvSpPr/>
            <p:nvPr/>
          </p:nvSpPr>
          <p:spPr>
            <a:xfrm>
              <a:off x="2347942" y="4834438"/>
              <a:ext cx="1092541" cy="1092541"/>
            </a:xfrm>
            <a:prstGeom prst="pie">
              <a:avLst>
                <a:gd name="adj1" fmla="val 5400000"/>
                <a:gd name="adj2" fmla="val 1620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9174624"/>
                <a:satOff val="4853"/>
                <a:lumOff val="-11569"/>
                <a:alphaOff val="0"/>
              </a:schemeClr>
            </a:fillRef>
            <a:effectRef idx="0">
              <a:schemeClr val="accent3">
                <a:hueOff val="9174624"/>
                <a:satOff val="4853"/>
                <a:lumOff val="-11569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Figura a mano libera 15"/>
            <p:cNvSpPr/>
            <p:nvPr/>
          </p:nvSpPr>
          <p:spPr>
            <a:xfrm>
              <a:off x="2894213" y="4834438"/>
              <a:ext cx="5998266" cy="1092541"/>
            </a:xfrm>
            <a:custGeom>
              <a:avLst/>
              <a:gdLst>
                <a:gd name="connsiteX0" fmla="*/ 0 w 5998266"/>
                <a:gd name="connsiteY0" fmla="*/ 0 h 1092541"/>
                <a:gd name="connsiteX1" fmla="*/ 5998266 w 5998266"/>
                <a:gd name="connsiteY1" fmla="*/ 0 h 1092541"/>
                <a:gd name="connsiteX2" fmla="*/ 5998266 w 5998266"/>
                <a:gd name="connsiteY2" fmla="*/ 1092541 h 1092541"/>
                <a:gd name="connsiteX3" fmla="*/ 0 w 5998266"/>
                <a:gd name="connsiteY3" fmla="*/ 1092541 h 1092541"/>
                <a:gd name="connsiteX4" fmla="*/ 0 w 5998266"/>
                <a:gd name="connsiteY4" fmla="*/ 0 h 10925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98266" h="1092541">
                  <a:moveTo>
                    <a:pt x="0" y="0"/>
                  </a:moveTo>
                  <a:lnTo>
                    <a:pt x="5998266" y="0"/>
                  </a:lnTo>
                  <a:lnTo>
                    <a:pt x="5998266" y="1092541"/>
                  </a:lnTo>
                  <a:lnTo>
                    <a:pt x="0" y="109254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3">
                <a:hueOff val="9174624"/>
                <a:satOff val="4853"/>
                <a:lumOff val="-11569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5250" tIns="95250" rIns="3094383" bIns="95250" numCol="1" spcCol="1270" anchor="ctr" anchorCtr="0">
              <a:noAutofit/>
            </a:bodyPr>
            <a:lstStyle/>
            <a:p>
              <a:pPr lvl="0" algn="l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500" kern="1200" dirty="0" smtClean="0"/>
                <a:t>Scuola per Operatori </a:t>
              </a:r>
              <a:endParaRPr lang="it-IT" sz="2500" kern="1200" dirty="0"/>
            </a:p>
          </p:txBody>
        </p:sp>
      </p:grpSp>
      <p:sp>
        <p:nvSpPr>
          <p:cNvPr id="17" name="Figura a mano libera 16"/>
          <p:cNvSpPr/>
          <p:nvPr/>
        </p:nvSpPr>
        <p:spPr>
          <a:xfrm>
            <a:off x="5893346" y="1556814"/>
            <a:ext cx="2999133" cy="1092541"/>
          </a:xfrm>
          <a:custGeom>
            <a:avLst/>
            <a:gdLst>
              <a:gd name="connsiteX0" fmla="*/ 0 w 2999133"/>
              <a:gd name="connsiteY0" fmla="*/ 0 h 1092541"/>
              <a:gd name="connsiteX1" fmla="*/ 2999133 w 2999133"/>
              <a:gd name="connsiteY1" fmla="*/ 0 h 1092541"/>
              <a:gd name="connsiteX2" fmla="*/ 2999133 w 2999133"/>
              <a:gd name="connsiteY2" fmla="*/ 1092541 h 1092541"/>
              <a:gd name="connsiteX3" fmla="*/ 0 w 2999133"/>
              <a:gd name="connsiteY3" fmla="*/ 1092541 h 1092541"/>
              <a:gd name="connsiteX4" fmla="*/ 0 w 2999133"/>
              <a:gd name="connsiteY4" fmla="*/ 0 h 1092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99133" h="1092541">
                <a:moveTo>
                  <a:pt x="0" y="0"/>
                </a:moveTo>
                <a:lnTo>
                  <a:pt x="2999133" y="0"/>
                </a:lnTo>
                <a:lnTo>
                  <a:pt x="2999133" y="1092541"/>
                </a:lnTo>
                <a:lnTo>
                  <a:pt x="0" y="1092541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sp3d/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0010" tIns="80010" rIns="80010" bIns="80010" numCol="1" spcCol="1270" anchor="ctr" anchorCtr="0">
            <a:noAutofit/>
          </a:bodyPr>
          <a:lstStyle/>
          <a:p>
            <a:pPr marL="228600" lvl="1" indent="-228600" algn="l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it-IT" sz="2100" kern="1200" dirty="0" smtClean="0"/>
              <a:t>Centralità della Parola</a:t>
            </a:r>
            <a:endParaRPr lang="it-IT" sz="2100" kern="1200" dirty="0"/>
          </a:p>
          <a:p>
            <a:pPr marL="228600" lvl="1" indent="-228600" algn="l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it-IT" sz="2100" kern="1200" dirty="0" smtClean="0"/>
              <a:t>Post Battesimo</a:t>
            </a:r>
            <a:endParaRPr lang="it-IT" sz="2100" kern="1200" dirty="0"/>
          </a:p>
          <a:p>
            <a:pPr marL="228600" lvl="1" indent="-228600" algn="l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it-IT" sz="2100" kern="1200" dirty="0" smtClean="0"/>
              <a:t>Catechesi alla Famiglia</a:t>
            </a:r>
            <a:endParaRPr lang="it-IT" sz="2100" kern="1200" dirty="0"/>
          </a:p>
        </p:txBody>
      </p:sp>
      <p:sp>
        <p:nvSpPr>
          <p:cNvPr id="18" name="Figura a mano libera 17"/>
          <p:cNvSpPr/>
          <p:nvPr/>
        </p:nvSpPr>
        <p:spPr>
          <a:xfrm>
            <a:off x="5893346" y="2649355"/>
            <a:ext cx="2999133" cy="1092541"/>
          </a:xfrm>
          <a:custGeom>
            <a:avLst/>
            <a:gdLst>
              <a:gd name="connsiteX0" fmla="*/ 0 w 2999133"/>
              <a:gd name="connsiteY0" fmla="*/ 0 h 1092541"/>
              <a:gd name="connsiteX1" fmla="*/ 2999133 w 2999133"/>
              <a:gd name="connsiteY1" fmla="*/ 0 h 1092541"/>
              <a:gd name="connsiteX2" fmla="*/ 2999133 w 2999133"/>
              <a:gd name="connsiteY2" fmla="*/ 1092541 h 1092541"/>
              <a:gd name="connsiteX3" fmla="*/ 0 w 2999133"/>
              <a:gd name="connsiteY3" fmla="*/ 1092541 h 1092541"/>
              <a:gd name="connsiteX4" fmla="*/ 0 w 2999133"/>
              <a:gd name="connsiteY4" fmla="*/ 0 h 1092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99133" h="1092541">
                <a:moveTo>
                  <a:pt x="0" y="0"/>
                </a:moveTo>
                <a:lnTo>
                  <a:pt x="2999133" y="0"/>
                </a:lnTo>
                <a:lnTo>
                  <a:pt x="2999133" y="1092541"/>
                </a:lnTo>
                <a:lnTo>
                  <a:pt x="0" y="1092541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sp3d/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0010" tIns="80010" rIns="80010" bIns="80010" numCol="1" spcCol="1270" anchor="ctr" anchorCtr="0">
            <a:noAutofit/>
          </a:bodyPr>
          <a:lstStyle/>
          <a:p>
            <a:pPr marL="228600" lvl="1" indent="-228600" algn="l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it-IT" sz="2100" kern="1200" dirty="0" smtClean="0"/>
              <a:t>Linguaggi comunicativi</a:t>
            </a:r>
            <a:endParaRPr lang="it-IT" sz="2100" kern="1200" dirty="0"/>
          </a:p>
          <a:p>
            <a:pPr marL="228600" lvl="1" indent="-228600" algn="l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it-IT" sz="2100" kern="1200" dirty="0" err="1" smtClean="0"/>
              <a:t>Esperienzialità</a:t>
            </a:r>
            <a:endParaRPr lang="it-IT" sz="2100" kern="1200" dirty="0" smtClean="0"/>
          </a:p>
          <a:p>
            <a:pPr marL="228600" lvl="1" indent="-228600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it-IT" sz="2100" dirty="0" smtClean="0"/>
              <a:t>Associazioni, Oratori</a:t>
            </a:r>
            <a:endParaRPr lang="it-IT" sz="2100" kern="1200" dirty="0"/>
          </a:p>
        </p:txBody>
      </p:sp>
      <p:sp>
        <p:nvSpPr>
          <p:cNvPr id="19" name="Figura a mano libera 18"/>
          <p:cNvSpPr/>
          <p:nvPr/>
        </p:nvSpPr>
        <p:spPr>
          <a:xfrm>
            <a:off x="5893346" y="3741897"/>
            <a:ext cx="2999133" cy="1092541"/>
          </a:xfrm>
          <a:custGeom>
            <a:avLst/>
            <a:gdLst>
              <a:gd name="connsiteX0" fmla="*/ 0 w 2999133"/>
              <a:gd name="connsiteY0" fmla="*/ 0 h 1092541"/>
              <a:gd name="connsiteX1" fmla="*/ 2999133 w 2999133"/>
              <a:gd name="connsiteY1" fmla="*/ 0 h 1092541"/>
              <a:gd name="connsiteX2" fmla="*/ 2999133 w 2999133"/>
              <a:gd name="connsiteY2" fmla="*/ 1092541 h 1092541"/>
              <a:gd name="connsiteX3" fmla="*/ 0 w 2999133"/>
              <a:gd name="connsiteY3" fmla="*/ 1092541 h 1092541"/>
              <a:gd name="connsiteX4" fmla="*/ 0 w 2999133"/>
              <a:gd name="connsiteY4" fmla="*/ 0 h 1092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99133" h="1092541">
                <a:moveTo>
                  <a:pt x="0" y="0"/>
                </a:moveTo>
                <a:lnTo>
                  <a:pt x="2999133" y="0"/>
                </a:lnTo>
                <a:lnTo>
                  <a:pt x="2999133" y="1092541"/>
                </a:lnTo>
                <a:lnTo>
                  <a:pt x="0" y="1092541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sp3d/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0010" tIns="80010" rIns="80010" bIns="80010" numCol="1" spcCol="1270" anchor="ctr" anchorCtr="0">
            <a:noAutofit/>
          </a:bodyPr>
          <a:lstStyle/>
          <a:p>
            <a:pPr marL="228600" lvl="1" indent="-228600" algn="l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it-IT" sz="2100" kern="1200" dirty="0" smtClean="0"/>
              <a:t>Sinergie Catechisti - </a:t>
            </a:r>
            <a:r>
              <a:rPr lang="it-IT" sz="2100" kern="1200" dirty="0" err="1" smtClean="0"/>
              <a:t>IdR</a:t>
            </a:r>
            <a:endParaRPr lang="it-IT" sz="2100" kern="1200" dirty="0"/>
          </a:p>
          <a:p>
            <a:pPr marL="228600" lvl="1" indent="-228600" algn="l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it-IT" sz="2100" kern="1200" dirty="0" smtClean="0"/>
              <a:t>Linee guida per l’IC</a:t>
            </a:r>
            <a:endParaRPr lang="it-IT" sz="2100" kern="1200" dirty="0"/>
          </a:p>
          <a:p>
            <a:pPr marL="228600" lvl="1" indent="-228600" algn="l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it-IT" sz="2100" kern="1200" dirty="0" smtClean="0"/>
              <a:t>Formazione catechisti</a:t>
            </a:r>
            <a:endParaRPr lang="it-IT" sz="2100" kern="1200" dirty="0"/>
          </a:p>
        </p:txBody>
      </p:sp>
      <p:sp>
        <p:nvSpPr>
          <p:cNvPr id="47" name="Rettangolo 46"/>
          <p:cNvSpPr/>
          <p:nvPr/>
        </p:nvSpPr>
        <p:spPr>
          <a:xfrm>
            <a:off x="5940152" y="4869160"/>
            <a:ext cx="2952328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it-IT" sz="2100" dirty="0" smtClean="0"/>
              <a:t> Contenuti</a:t>
            </a:r>
          </a:p>
          <a:p>
            <a:pPr lvl="0">
              <a:buFont typeface="Arial" pitchFamily="34" charset="0"/>
              <a:buChar char="•"/>
            </a:pPr>
            <a:r>
              <a:rPr lang="it-IT" sz="2100" dirty="0" smtClean="0"/>
              <a:t> Metodi</a:t>
            </a:r>
          </a:p>
          <a:p>
            <a:pPr lvl="0">
              <a:buFont typeface="Arial" pitchFamily="34" charset="0"/>
              <a:buChar char="•"/>
            </a:pPr>
            <a:r>
              <a:rPr lang="it-IT" sz="2100" dirty="0" smtClean="0"/>
              <a:t> Linguaggi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4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untain">
  <a:themeElements>
    <a:clrScheme name="Mountain">
      <a:dk1>
        <a:srgbClr val="000000"/>
      </a:dk1>
      <a:lt1>
        <a:srgbClr val="FFFFFF"/>
      </a:lt1>
      <a:dk2>
        <a:srgbClr val="0536B3"/>
      </a:dk2>
      <a:lt2>
        <a:srgbClr val="7CB7F8"/>
      </a:lt2>
      <a:accent1>
        <a:srgbClr val="3F9EE4"/>
      </a:accent1>
      <a:accent2>
        <a:srgbClr val="77B559"/>
      </a:accent2>
      <a:accent3>
        <a:srgbClr val="E4A81B"/>
      </a:accent3>
      <a:accent4>
        <a:srgbClr val="108BB4"/>
      </a:accent4>
      <a:accent5>
        <a:srgbClr val="DA7328"/>
      </a:accent5>
      <a:accent6>
        <a:srgbClr val="AE589F"/>
      </a:accent6>
      <a:hlink>
        <a:srgbClr val="460245"/>
      </a:hlink>
      <a:folHlink>
        <a:srgbClr val="AC17D6"/>
      </a:folHlink>
    </a:clrScheme>
    <a:fontScheme name="Mountain">
      <a:majorFont>
        <a:latin typeface="Gill Sans MT"/>
        <a:ea typeface=""/>
        <a:cs typeface=""/>
        <a:font script="Cyrl" typeface="Arial"/>
        <a:font script="Grek" typeface="Arial"/>
        <a:font script="Jpan" typeface="HG丸ｺﾞｼｯｸM-PRO"/>
        <a:font script="Hang" typeface="HY 헤드라인 M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ill Sans MT"/>
        <a:ea typeface=""/>
        <a:cs typeface=""/>
        <a:font script="Cyrl" typeface="Arial"/>
        <a:font script="Grek" typeface="Arial"/>
        <a:font script="Jpan" typeface="HG丸ｺﾞｼｯｸM-PRO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untain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50000">
              <a:schemeClr val="phClr">
                <a:tint val="2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40000"/>
                <a:shade val="100000"/>
                <a:hueMod val="100000"/>
                <a:satMod val="100000"/>
              </a:schemeClr>
            </a:gs>
            <a:gs pos="30000">
              <a:schemeClr val="phClr">
                <a:tint val="100000"/>
                <a:shade val="100000"/>
                <a:hueMod val="100000"/>
                <a:satMod val="100000"/>
              </a:schemeClr>
            </a:gs>
            <a:gs pos="6800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40000"/>
                <a:shade val="100000"/>
                <a:hueMod val="100000"/>
                <a:sat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br" rotWithShape="0">
              <a:srgbClr val="000000">
                <a:alpha val="0"/>
              </a:srgbClr>
            </a:outerShdw>
          </a:effectLst>
        </a:effectStyle>
        <a:effectStyle>
          <a:effectLst>
            <a:outerShdw blurRad="38100" dist="25400" dir="5400000" algn="ctr" rotWithShape="0">
              <a:srgbClr val="EBE9ED">
                <a:alpha val="0"/>
              </a:srgbClr>
            </a:outerShdw>
          </a:effectLst>
          <a:scene3d>
            <a:camera prst="orthographicFront">
              <a:rot lat="0" lon="0" rev="0"/>
            </a:camera>
            <a:lightRig rig="glow" dir="b"/>
          </a:scene3d>
          <a:sp3d contourW="6350" prstMaterial="softEdge">
            <a:bevelT w="25400" h="25400"/>
            <a:contourClr>
              <a:schemeClr val="phClr">
                <a:tint val="9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reflection blurRad="12700" stA="40000" endPos="40000" dist="25400" dir="5400000" sy="-100000" rotWithShape="0"/>
          </a:effectLst>
          <a:scene3d>
            <a:camera prst="perspectiveFront"/>
            <a:lightRig rig="glow" dir="b"/>
          </a:scene3d>
          <a:sp3d contourW="6350" prstMaterial="softEdge">
            <a:bevelT w="50800" h="25400"/>
            <a:contourClr>
              <a:schemeClr val="phClr">
                <a:tint val="100000"/>
                <a:shade val="8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95000"/>
                <a:satMod val="100000"/>
              </a:schemeClr>
            </a:gs>
            <a:gs pos="100000">
              <a:schemeClr val="phClr">
                <a:tint val="10000"/>
                <a:satMod val="300000"/>
              </a:schemeClr>
            </a:gs>
          </a:gsLst>
          <a:lin ang="13000000" scaled="0"/>
        </a:gradFill>
        <a:blipFill>
          <a:blip xmlns:r="http://schemas.openxmlformats.org/officeDocument/2006/relationships" r:embed="rId1">
            <a:duotone>
              <a:schemeClr val="phClr">
                <a:shade val="75000"/>
              </a:schemeClr>
              <a:schemeClr val="phClr">
                <a:tint val="55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Montagne</Template>
  <TotalTime>418</TotalTime>
  <Words>731</Words>
  <Application>Microsoft Office PowerPoint</Application>
  <PresentationFormat>Presentazione su schermo (4:3)</PresentationFormat>
  <Paragraphs>197</Paragraphs>
  <Slides>17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18" baseType="lpstr">
      <vt:lpstr>Mountain</vt:lpstr>
      <vt:lpstr>Convegno pastorale diocesano</vt:lpstr>
      <vt:lpstr>Articolazione del Progetto</vt:lpstr>
      <vt:lpstr>Premessa al progetto</vt:lpstr>
      <vt:lpstr>Tappe di formazione del progetto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Dal progetto ai processi </vt:lpstr>
      <vt:lpstr>L’esigenza di valutare</vt:lpstr>
      <vt:lpstr>Una nuova ripartenza</vt:lpstr>
      <vt:lpstr>Preghiera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Convegno pastorale diocesano</dc:title>
  <dc:creator>luigi</dc:creator>
  <cp:lastModifiedBy>luigi</cp:lastModifiedBy>
  <cp:revision>52</cp:revision>
  <dcterms:created xsi:type="dcterms:W3CDTF">2012-06-20T15:51:45Z</dcterms:created>
  <dcterms:modified xsi:type="dcterms:W3CDTF">2012-06-26T15:36:23Z</dcterms:modified>
</cp:coreProperties>
</file>